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7" r:id="rId5"/>
    <p:sldId id="281" r:id="rId6"/>
    <p:sldId id="285" r:id="rId7"/>
    <p:sldId id="282" r:id="rId8"/>
    <p:sldId id="284" r:id="rId9"/>
    <p:sldId id="283" r:id="rId10"/>
    <p:sldId id="280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A7212-CA44-48E3-9D4E-B82EC484DFC3}">
          <p14:sldIdLst>
            <p14:sldId id="256"/>
            <p14:sldId id="274"/>
          </p14:sldIdLst>
        </p14:section>
        <p14:section name="Python Env Prep" id="{932A8A15-2904-4587-818C-7ED6E20A2800}">
          <p14:sldIdLst>
            <p14:sldId id="276"/>
            <p14:sldId id="277"/>
            <p14:sldId id="281"/>
            <p14:sldId id="285"/>
            <p14:sldId id="282"/>
            <p14:sldId id="284"/>
            <p14:sldId id="283"/>
          </p14:sldIdLst>
        </p14:section>
        <p14:section name="Python Data Types" id="{06386BBE-BC77-4E4F-A5BF-C513013FF5F9}">
          <p14:sldIdLst>
            <p14:sldId id="28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110" d="100"/>
          <a:sy n="110" d="100"/>
        </p:scale>
        <p:origin x="11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E6E-D2BB-42F5-A079-71CF6C42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a given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28B12-1D18-4453-9245-EE9BF074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90675"/>
            <a:ext cx="10829925" cy="526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F5D15-09E2-486C-89C3-831DF997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30" y="146843"/>
            <a:ext cx="4619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9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B5324-521C-4A7E-8E3F-F1C1E806F72D}"/>
              </a:ext>
            </a:extLst>
          </p:cNvPr>
          <p:cNvSpPr txBox="1"/>
          <p:nvPr/>
        </p:nvSpPr>
        <p:spPr>
          <a:xfrm>
            <a:off x="2603863" y="1550126"/>
            <a:ext cx="5623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Sorting – 7 types of algorithms – bubble sort, heap sort…..</a:t>
            </a:r>
          </a:p>
          <a:p>
            <a:r>
              <a:rPr lang="en-GB" dirty="0"/>
              <a:t>Searching</a:t>
            </a:r>
          </a:p>
          <a:p>
            <a:r>
              <a:rPr lang="en-GB" dirty="0"/>
              <a:t>Trees</a:t>
            </a:r>
          </a:p>
          <a:p>
            <a:r>
              <a:rPr lang="en-GB" dirty="0"/>
              <a:t>Graphs (network)</a:t>
            </a:r>
          </a:p>
          <a:p>
            <a:r>
              <a:rPr lang="en-GB" dirty="0"/>
              <a:t>Linked Lists</a:t>
            </a:r>
          </a:p>
          <a:p>
            <a:r>
              <a:rPr lang="en-GB" dirty="0"/>
              <a:t>Stacks</a:t>
            </a:r>
          </a:p>
          <a:p>
            <a:r>
              <a:rPr lang="en-GB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4561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Day3 -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Day 2 – Recap: Data Types (list vs array), Control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Day 2 – Linear Search, Max/Min, Average/Total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Given an Integer Number or String – Reverse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Nested 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Given an Array – Sort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Write a program from IGCSE Computer Science Chapter 9/10 Problem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IGCSE – Paper 2 (Reading Home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08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Recap – Day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B5362-8098-4252-8ECC-08FD1F40A6C3}"/>
              </a:ext>
            </a:extLst>
          </p:cNvPr>
          <p:cNvSpPr txBox="1"/>
          <p:nvPr/>
        </p:nvSpPr>
        <p:spPr>
          <a:xfrm>
            <a:off x="1473200" y="1595120"/>
            <a:ext cx="233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Statements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B5CE4-1030-41E5-B24A-E63E05C7676E}"/>
              </a:ext>
            </a:extLst>
          </p:cNvPr>
          <p:cNvSpPr txBox="1"/>
          <p:nvPr/>
        </p:nvSpPr>
        <p:spPr>
          <a:xfrm>
            <a:off x="4213569" y="464523"/>
            <a:ext cx="1808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Data Type</a:t>
            </a:r>
          </a:p>
          <a:p>
            <a:r>
              <a:rPr lang="en-GB" dirty="0"/>
              <a:t>Int</a:t>
            </a:r>
          </a:p>
          <a:p>
            <a:r>
              <a:rPr lang="en-GB" dirty="0"/>
              <a:t>Float</a:t>
            </a:r>
          </a:p>
          <a:p>
            <a:r>
              <a:rPr lang="en-GB" dirty="0"/>
              <a:t>Double</a:t>
            </a:r>
          </a:p>
          <a:p>
            <a:r>
              <a:rPr lang="en-GB" dirty="0"/>
              <a:t>String/Char</a:t>
            </a:r>
          </a:p>
          <a:p>
            <a:r>
              <a:rPr lang="en-GB" dirty="0"/>
              <a:t>Lists</a:t>
            </a:r>
          </a:p>
          <a:p>
            <a:r>
              <a:rPr lang="en-GB" dirty="0"/>
              <a:t>Arrays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Dictionary</a:t>
            </a:r>
          </a:p>
          <a:p>
            <a:r>
              <a:rPr lang="en-GB" dirty="0"/>
              <a:t>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481E-8F12-4B72-8D09-849CC19573EE}"/>
              </a:ext>
            </a:extLst>
          </p:cNvPr>
          <p:cNvSpPr txBox="1"/>
          <p:nvPr/>
        </p:nvSpPr>
        <p:spPr>
          <a:xfrm>
            <a:off x="6096000" y="855087"/>
            <a:ext cx="250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Control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</a:t>
            </a:r>
            <a:r>
              <a:rPr lang="en-GB" dirty="0" err="1"/>
              <a:t>elif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BDB47-4723-416C-B997-95392276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512" y="1593751"/>
            <a:ext cx="1857375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0C5D6-2231-45AA-8420-B502FB6E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110" y="464523"/>
            <a:ext cx="14097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AB71B-A666-4C40-B2F3-E9485F3E8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82" y="3213954"/>
            <a:ext cx="3057525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F6143-762A-4C90-994D-0A5B82E2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573" y="3603844"/>
            <a:ext cx="4486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08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Recap – Day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0481E-8F12-4B72-8D09-849CC19573EE}"/>
              </a:ext>
            </a:extLst>
          </p:cNvPr>
          <p:cNvSpPr txBox="1"/>
          <p:nvPr/>
        </p:nvSpPr>
        <p:spPr>
          <a:xfrm>
            <a:off x="701040" y="1271647"/>
            <a:ext cx="250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Control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If-</a:t>
            </a:r>
            <a:r>
              <a:rPr lang="en-GB" dirty="0" err="1"/>
              <a:t>elif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8F6143-762A-4C90-994D-0A5B82E2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85" y="1301175"/>
            <a:ext cx="4486275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4EE86-D1A6-410A-8E2F-B6D69023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23" y="1181100"/>
            <a:ext cx="2609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579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Known &amp; Useful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2481E-FAD7-4F0C-8DE0-DB3F3F733CAD}"/>
              </a:ext>
            </a:extLst>
          </p:cNvPr>
          <p:cNvSpPr txBox="1"/>
          <p:nvPr/>
        </p:nvSpPr>
        <p:spPr>
          <a:xfrm>
            <a:off x="1787703" y="2003461"/>
            <a:ext cx="74455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/>
              <a:t> – to find the length of array or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range(5)</a:t>
            </a:r>
            <a:r>
              <a:rPr lang="en-GB" dirty="0"/>
              <a:t> – starts </a:t>
            </a:r>
            <a:r>
              <a:rPr lang="en-GB" dirty="0" err="1"/>
              <a:t>i</a:t>
            </a:r>
            <a:r>
              <a:rPr lang="en-GB" dirty="0"/>
              <a:t> from 0 to 4 (doesn’t include 5) in increments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range(2, 5) </a:t>
            </a:r>
            <a:r>
              <a:rPr lang="en-GB" dirty="0"/>
              <a:t>– starts </a:t>
            </a:r>
            <a:r>
              <a:rPr lang="en-GB" dirty="0" err="1"/>
              <a:t>i</a:t>
            </a:r>
            <a:r>
              <a:rPr lang="en-GB" dirty="0"/>
              <a:t> from 2 to 4 (doesn’t include 5) in increments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range(3, 10, 2) </a:t>
            </a:r>
            <a:r>
              <a:rPr lang="en-GB" dirty="0"/>
              <a:t>– starts </a:t>
            </a:r>
            <a:r>
              <a:rPr lang="en-GB" dirty="0" err="1"/>
              <a:t>i</a:t>
            </a:r>
            <a:r>
              <a:rPr lang="en-GB" dirty="0"/>
              <a:t> from 3 to 9 (doesn’t include 10) in increments of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append(3)</a:t>
            </a:r>
            <a:r>
              <a:rPr lang="en-GB" dirty="0"/>
              <a:t> – to add an element to list or array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536A-F811-471F-B68E-82C81988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4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5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126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Reverse an 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A3C5A-BE5D-41F7-8296-6C315FC5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2324100"/>
            <a:ext cx="4524375" cy="220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D5458-085F-4F18-AF31-1E980E194240}"/>
              </a:ext>
            </a:extLst>
          </p:cNvPr>
          <p:cNvSpPr txBox="1"/>
          <p:nvPr/>
        </p:nvSpPr>
        <p:spPr>
          <a:xfrm>
            <a:off x="3701406" y="1664413"/>
            <a:ext cx="673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Modulus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division</a:t>
            </a:r>
            <a:r>
              <a:rPr lang="en-GB" dirty="0">
                <a:sym typeface="Wingdings" panose="05000000000000000000" pitchFamily="2" charset="2"/>
              </a:rPr>
              <a:t> 123 % 10 gives answer of 3 (remainder of 123/10)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35B04-4861-4E42-BD85-D98E08B6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95" y="2543729"/>
            <a:ext cx="1647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3506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Reverse a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84E1E-B541-4A5F-9F47-6F0E93E7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2305050"/>
            <a:ext cx="2733675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A0139-C8EF-4518-A641-FDB95EB6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661" y="2305050"/>
            <a:ext cx="2676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419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Swapping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29734-20CC-498A-935B-1F99E998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2" y="1736975"/>
            <a:ext cx="237172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CCB70-C0A5-46A2-B1E7-3B71B3E4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64" y="1497297"/>
            <a:ext cx="2703356" cy="300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98D2A-0E5D-430F-8C68-E7D46AC8CEFD}"/>
              </a:ext>
            </a:extLst>
          </p:cNvPr>
          <p:cNvSpPr txBox="1"/>
          <p:nvPr/>
        </p:nvSpPr>
        <p:spPr>
          <a:xfrm>
            <a:off x="1080719" y="1270026"/>
            <a:ext cx="264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 temporary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B4EE8-54C2-45D6-9375-A541F178A19A}"/>
              </a:ext>
            </a:extLst>
          </p:cNvPr>
          <p:cNvSpPr txBox="1"/>
          <p:nvPr/>
        </p:nvSpPr>
        <p:spPr>
          <a:xfrm>
            <a:off x="6179291" y="1127965"/>
            <a:ext cx="35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using a temporary variable</a:t>
            </a:r>
          </a:p>
        </p:txBody>
      </p:sp>
    </p:spTree>
    <p:extLst>
      <p:ext uri="{BB962C8B-B14F-4D97-AF65-F5344CB8AC3E}">
        <p14:creationId xmlns:p14="http://schemas.microsoft.com/office/powerpoint/2010/main" val="65757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574844" y="464523"/>
            <a:ext cx="2996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Nested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C2EF6-1E8C-40F7-9D0A-7867329A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1843087"/>
            <a:ext cx="2809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7594</TotalTime>
  <Words>265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ZAS Academy</vt:lpstr>
      <vt:lpstr>Day3 -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 a given 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79</cp:revision>
  <dcterms:created xsi:type="dcterms:W3CDTF">2020-01-28T06:57:28Z</dcterms:created>
  <dcterms:modified xsi:type="dcterms:W3CDTF">2020-02-20T05:45:57Z</dcterms:modified>
</cp:coreProperties>
</file>