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1" r:id="rId4"/>
    <p:sldId id="282" r:id="rId5"/>
    <p:sldId id="284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3A7212-CA44-48E3-9D4E-B82EC484DFC3}">
          <p14:sldIdLst>
            <p14:sldId id="256"/>
            <p14:sldId id="274"/>
          </p14:sldIdLst>
        </p14:section>
        <p14:section name="Python Env Prep" id="{932A8A15-2904-4587-818C-7ED6E20A2800}">
          <p14:sldIdLst>
            <p14:sldId id="281"/>
          </p14:sldIdLst>
        </p14:section>
        <p14:section name="IGCSE Computer Science" id="{06386BBE-BC77-4E4F-A5BF-C513013FF5F9}">
          <p14:sldIdLst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109D-447D-4727-8589-8E83D005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BC21D-A35C-465E-A4FE-01E302059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6D73-6750-4496-A005-FDC1CAE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1AAC-E570-416A-AD4A-2E385DDC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DC04-D490-4055-9718-C9CDDF21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8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33E2-7E23-4C59-A82E-EC9F0802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7297B-CDF4-499A-AF35-C2D3285C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59BC-A116-429C-9633-8281DDD4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6192-17E5-42C1-A9C3-E7A4613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E3E6-4EFB-4B33-86C3-F2E23911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4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3C85D-99F7-4807-8663-00AAD9EF3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19D49-A6C4-4D0A-A8C2-52E1685C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359C-E3CC-433F-A8FE-08F7DE88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242C6-B32D-4BF0-9C5D-F41452BB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22AB-D9A1-4239-B71F-21A065C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73BF-7612-4069-976F-C7640048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72D5-855B-4EB1-B011-797A5869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CD58-1DEB-4A89-9892-30DF537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D125-3BD4-4527-B600-3DE29494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78B9-5BE0-4AE8-8C43-866F870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C972-71D3-4E56-8B61-8EB0BBC5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A03A6-9825-4EB4-BAA9-8A5711F6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F200-24DA-45C4-8470-5B607FA2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468C-0A32-423E-AAC5-044170B7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2569-0F39-4AA8-926E-9BCF32A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98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D1ED-122F-4B90-B5B7-EC3E994F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F46C-509C-4ADD-B178-B177B877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770E4-C1FC-465C-96CA-A8EDDDF6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0CBC8-8DBC-4A45-AB94-71EBF0E7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6B47-174D-4C46-BD2E-9B2AB69B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E23E3-54E4-402C-8259-CD27CD68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94A6-D77E-48F0-A6FF-4064F894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17A4-523D-4BD8-9470-FDBA8724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E6251-4C2C-4E72-8A12-3FC35FA69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01473-8D99-4CF4-B17E-A0FC3C2B4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C81A9-F3D4-4A10-BE94-16C00816D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39A82-B525-4E46-8C15-11B36A07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B45DF-B4FC-498A-BCE8-8820B194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6D284-D828-402D-B81E-2872F90C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6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80E1-C101-4AB7-B544-3715E732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E59EA-9F1B-4D4E-8FB1-B66A139F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CAE61-C889-4485-AF6E-9E037F3C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74003-C886-4718-80A7-B3606332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7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E0B7F-9162-4DE2-9EAE-8E1FD289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2E57A-DD23-426A-92FA-60C3DEC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433ED-44D0-4377-8767-63E0550B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BA21-B511-41EF-9FE3-22A2BBAE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F962-E22A-4760-833A-587E72E1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7B79-393E-4323-BFDA-277DD694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05D59-D31D-4F4D-8609-56603AED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C2A10-3F52-4ED0-9BEA-CEC5512F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D20A0-6FB3-4E01-B7A5-2AEF5105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9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8B7D-9C4B-4146-B460-1185C779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88E45-E1CB-4BF5-AD11-D063FE5BF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C6ED0-B51A-4415-B215-6D2FE165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DD92F-8FF7-457B-A120-1DD482C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466FF-018D-4D66-9094-1794C8F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C33D4-C469-4860-9B16-8F036150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0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14340-4303-4E5C-A4CB-C2A6752A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AE06B-56AB-4523-A207-C0861944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5B68-B9E7-44D1-A20B-40834225E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427A-C41A-479A-901B-F7EF1BE3E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87FA-EBC5-4D2F-8B87-0E5DB121D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1214438"/>
            <a:ext cx="9144000" cy="2387600"/>
          </a:xfrm>
        </p:spPr>
        <p:txBody>
          <a:bodyPr/>
          <a:lstStyle/>
          <a:p>
            <a:pPr algn="l"/>
            <a:r>
              <a:rPr lang="en-GB" dirty="0"/>
              <a:t>ZAS Academy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3703638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Python Curriculum for IOT &amp; AI</a:t>
            </a:r>
          </a:p>
        </p:txBody>
      </p:sp>
    </p:spTree>
    <p:extLst>
      <p:ext uri="{BB962C8B-B14F-4D97-AF65-F5344CB8AC3E}">
        <p14:creationId xmlns:p14="http://schemas.microsoft.com/office/powerpoint/2010/main" val="99457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Day4 - Agenda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1579284"/>
            <a:ext cx="9144000" cy="388588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Day 3 – Recap: Reversing Int/String, Swapping and Sorting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Dictionary – data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Bitwise Operators (OR, AND </a:t>
            </a:r>
            <a:r>
              <a:rPr lang="en-GB" sz="2000" dirty="0" err="1"/>
              <a:t>and</a:t>
            </a:r>
            <a:r>
              <a:rPr lang="en-GB" sz="2000" dirty="0"/>
              <a:t> XOR)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Fibonacci Sequence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String </a:t>
            </a:r>
            <a:r>
              <a:rPr lang="en-GB" sz="2000" dirty="0" err="1"/>
              <a:t>Anargam</a:t>
            </a: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Duplicates in an Array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PRIME Numbers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err="1"/>
              <a:t>Numpy</a:t>
            </a:r>
            <a:r>
              <a:rPr lang="en-GB" sz="2000" dirty="0"/>
              <a:t>/</a:t>
            </a:r>
            <a:r>
              <a:rPr lang="en-GB" sz="2000" dirty="0" err="1"/>
              <a:t>Scipy</a:t>
            </a:r>
            <a:r>
              <a:rPr lang="en-GB" sz="2000" dirty="0"/>
              <a:t> – These are Mathematical &amp; Computational Libraries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Write a program from IGCSE Computer Science Chapter 9 Problem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IGCSE – Paper 2 (Reading Home 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075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574844" y="464523"/>
            <a:ext cx="5793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Known &amp; Useful Functions: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2481E-FAD7-4F0C-8DE0-DB3F3F733CAD}"/>
              </a:ext>
            </a:extLst>
          </p:cNvPr>
          <p:cNvSpPr txBox="1"/>
          <p:nvPr/>
        </p:nvSpPr>
        <p:spPr>
          <a:xfrm>
            <a:off x="1787703" y="2003461"/>
            <a:ext cx="74455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len</a:t>
            </a:r>
            <a:r>
              <a:rPr lang="en-GB" dirty="0"/>
              <a:t> – to find the length of array or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range(5)</a:t>
            </a:r>
            <a:r>
              <a:rPr lang="en-GB" dirty="0"/>
              <a:t> – starts </a:t>
            </a:r>
            <a:r>
              <a:rPr lang="en-GB" dirty="0" err="1"/>
              <a:t>i</a:t>
            </a:r>
            <a:r>
              <a:rPr lang="en-GB" dirty="0"/>
              <a:t> from 0 to 4 (doesn’t include 5) in increments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range(2, 5) </a:t>
            </a:r>
            <a:r>
              <a:rPr lang="en-GB" dirty="0"/>
              <a:t>– starts </a:t>
            </a:r>
            <a:r>
              <a:rPr lang="en-GB" dirty="0" err="1"/>
              <a:t>i</a:t>
            </a:r>
            <a:r>
              <a:rPr lang="en-GB" dirty="0"/>
              <a:t> from 2 to 4 (doesn’t include 5) in increments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range(3, 10, 2) </a:t>
            </a:r>
            <a:r>
              <a:rPr lang="en-GB" dirty="0"/>
              <a:t>– starts </a:t>
            </a:r>
            <a:r>
              <a:rPr lang="en-GB" dirty="0" err="1"/>
              <a:t>i</a:t>
            </a:r>
            <a:r>
              <a:rPr lang="en-GB" dirty="0"/>
              <a:t> from 3 to 9 (doesn’t include 10) in increments of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%</a:t>
            </a:r>
            <a:r>
              <a:rPr lang="en-GB" dirty="0"/>
              <a:t> - modulus operator or division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append(2) </a:t>
            </a:r>
            <a:r>
              <a:rPr lang="en-GB" dirty="0"/>
              <a:t>– to add an element to the array or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65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A3F55-F0FC-4C8F-97C2-4224405A9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757237"/>
            <a:ext cx="65532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D07A2-1A61-4774-AED3-53B6C3C08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28575"/>
            <a:ext cx="54673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F91CE2-BE3E-4373-A357-68F70825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033462"/>
            <a:ext cx="63722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7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8102</TotalTime>
  <Words>178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ZAS Academy</vt:lpstr>
      <vt:lpstr>Day4 - Agenda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 Mohammed</cp:lastModifiedBy>
  <cp:revision>79</cp:revision>
  <dcterms:created xsi:type="dcterms:W3CDTF">2020-01-28T06:57:28Z</dcterms:created>
  <dcterms:modified xsi:type="dcterms:W3CDTF">2020-02-21T05:37:27Z</dcterms:modified>
</cp:coreProperties>
</file>