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310" r:id="rId4"/>
    <p:sldId id="333" r:id="rId5"/>
    <p:sldId id="334" r:id="rId6"/>
    <p:sldId id="331" r:id="rId7"/>
    <p:sldId id="332" r:id="rId8"/>
    <p:sldId id="311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13" r:id="rId19"/>
    <p:sldId id="312" r:id="rId20"/>
    <p:sldId id="30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073A7212-CA44-48E3-9D4E-B82EC484DFC3}">
          <p14:sldIdLst>
            <p14:sldId id="256"/>
            <p14:sldId id="274"/>
          </p14:sldIdLst>
        </p14:section>
        <p14:section name="TCP/IP &amp; HTTP - Networking" id="{2342A76C-FF2B-477A-958E-5FB9F9CD7D06}">
          <p14:sldIdLst>
            <p14:sldId id="310"/>
            <p14:sldId id="333"/>
            <p14:sldId id="334"/>
          </p14:sldIdLst>
        </p14:section>
        <p14:section name="AWS EC2 Python Installation" id="{45311BEF-A5BD-4707-8CF4-731C5F7D9E8E}">
          <p14:sldIdLst>
            <p14:sldId id="331"/>
            <p14:sldId id="332"/>
          </p14:sldIdLst>
        </p14:section>
        <p14:section name="FTP Client Installation" id="{EA39B458-E247-4FDA-B6C0-B8F08CC7A6C2}">
          <p14:sldIdLst>
            <p14:sldId id="311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13"/>
            <p14:sldId id="312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109D-447D-4727-8589-8E83D0055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BC21D-A35C-465E-A4FE-01E302059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D6D73-6750-4496-A005-FDC1CAE9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91AAC-E570-416A-AD4A-2E385DDC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9DC04-D490-4055-9718-C9CDDF21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68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933E2-7E23-4C59-A82E-EC9F0802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7297B-CDF4-499A-AF35-C2D3285CB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559BC-A116-429C-9633-8281DDD4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F6192-17E5-42C1-A9C3-E7A4613D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2E3E6-4EFB-4B33-86C3-F2E23911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64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83C85D-99F7-4807-8663-00AAD9EF3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19D49-A6C4-4D0A-A8C2-52E1685C4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9359C-E3CC-433F-A8FE-08F7DE88A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242C6-B32D-4BF0-9C5D-F41452BB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A22AB-D9A1-4239-B71F-21A065C9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10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D73BF-7612-4069-976F-C7640048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72D5-855B-4EB1-B011-797A5869B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CCD58-1DEB-4A89-9892-30DF5370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4D125-3BD4-4527-B600-3DE29494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478B9-5BE0-4AE8-8C43-866F870A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6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EC972-71D3-4E56-8B61-8EB0BBC5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A03A6-9825-4EB4-BAA9-8A5711F67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EF200-24DA-45C4-8470-5B607FA2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4468C-0A32-423E-AAC5-044170B7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12569-0F39-4AA8-926E-9BCF32AC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98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D1ED-122F-4B90-B5B7-EC3E994F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F46C-509C-4ADD-B178-B177B8776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770E4-C1FC-465C-96CA-A8EDDDF67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0CBC8-8DBC-4A45-AB94-71EBF0E7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E6B47-174D-4C46-BD2E-9B2AB69B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E23E3-54E4-402C-8259-CD27CD68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69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394A6-D77E-48F0-A6FF-4064F894A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617A4-523D-4BD8-9470-FDBA8724A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E6251-4C2C-4E72-8A12-3FC35FA69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F01473-8D99-4CF4-B17E-A0FC3C2B4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C81A9-F3D4-4A10-BE94-16C00816D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39A82-B525-4E46-8C15-11B36A07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5B45DF-B4FC-498A-BCE8-8820B194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36D284-D828-402D-B81E-2872F90C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46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80E1-C101-4AB7-B544-3715E732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E59EA-9F1B-4D4E-8FB1-B66A139F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CAE61-C889-4485-AF6E-9E037F3C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74003-C886-4718-80A7-B3606332E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17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AE0B7F-9162-4DE2-9EAE-8E1FD289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2E57A-DD23-426A-92FA-60C3DEC9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433ED-44D0-4377-8767-63E0550B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83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BA21-B511-41EF-9FE3-22A2BBAE8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EF962-E22A-4760-833A-587E72E1E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47B79-393E-4323-BFDA-277DD694B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05D59-D31D-4F4D-8609-56603AED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C2A10-3F52-4ED0-9BEA-CEC5512F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D20A0-6FB3-4E01-B7A5-2AEF5105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69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8B7D-9C4B-4146-B460-1185C779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88E45-E1CB-4BF5-AD11-D063FE5BF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C6ED0-B51A-4415-B215-6D2FE1654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DD92F-8FF7-457B-A120-1DD482C1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4E3-8379-4DB8-8DD3-EAF6CD07B56D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466FF-018D-4D66-9094-1794C8F0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C33D4-C469-4860-9B16-8F036150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50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14340-4303-4E5C-A4CB-C2A6752AC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AE06B-56AB-4523-A207-C0861944A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F5B68-B9E7-44D1-A20B-40834225E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EB4E3-8379-4DB8-8DD3-EAF6CD07B56D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8427A-C41A-479A-901B-F7EF1BE3E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87FA-EBC5-4D2F-8B87-0E5DB121D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2B343-6A5C-4289-BD77-A4F92ABBC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6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filezilla-project.org/download.php?platform=os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filezilla-project.org/download.php?platform=os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filezilla-project.org/download.php?platform=os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filezilla-project.org/download.php?platform=os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filezilla-project.org/download.php?platform=os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filezilla-project.org/download.php?platform=os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filezilla-project.org/download.php?platform=os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filezilla-project.org/download.php?platform=os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filezilla-project.org/download.php?platform=os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filezilla-project.org/download.php?platform=os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1680" y="1214438"/>
            <a:ext cx="9144000" cy="2387600"/>
          </a:xfrm>
        </p:spPr>
        <p:txBody>
          <a:bodyPr/>
          <a:lstStyle/>
          <a:p>
            <a:pPr algn="l"/>
            <a:r>
              <a:rPr lang="en-GB" dirty="0"/>
              <a:t>ZAS Academy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87984574-D3E8-4F5C-9F26-0CB9A34FA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680" y="3703638"/>
            <a:ext cx="9144000" cy="1655762"/>
          </a:xfrm>
        </p:spPr>
        <p:txBody>
          <a:bodyPr/>
          <a:lstStyle/>
          <a:p>
            <a:pPr algn="l"/>
            <a:r>
              <a:rPr lang="en-GB" dirty="0"/>
              <a:t>Python Curriculum for IOT &amp; AI</a:t>
            </a:r>
          </a:p>
        </p:txBody>
      </p:sp>
    </p:spTree>
    <p:extLst>
      <p:ext uri="{BB962C8B-B14F-4D97-AF65-F5344CB8AC3E}">
        <p14:creationId xmlns:p14="http://schemas.microsoft.com/office/powerpoint/2010/main" val="994573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0C58EB-C01C-4866-BD4B-25D9784C4953}"/>
              </a:ext>
            </a:extLst>
          </p:cNvPr>
          <p:cNvSpPr/>
          <p:nvPr/>
        </p:nvSpPr>
        <p:spPr>
          <a:xfrm>
            <a:off x="1177627" y="984020"/>
            <a:ext cx="5459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https://filezilla-project.org/download.php?platform=osx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A0E6FF-FC8F-43CA-AC82-5E0C804ED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331" y="1513762"/>
            <a:ext cx="7883024" cy="52312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8C98A6-6D4F-404E-9D8D-9B6800C390DC}"/>
              </a:ext>
            </a:extLst>
          </p:cNvPr>
          <p:cNvSpPr txBox="1"/>
          <p:nvPr/>
        </p:nvSpPr>
        <p:spPr>
          <a:xfrm>
            <a:off x="564570" y="353986"/>
            <a:ext cx="46723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en-GB" dirty="0"/>
              <a:t>FTP Client Installation</a:t>
            </a:r>
          </a:p>
        </p:txBody>
      </p:sp>
    </p:spTree>
    <p:extLst>
      <p:ext uri="{BB962C8B-B14F-4D97-AF65-F5344CB8AC3E}">
        <p14:creationId xmlns:p14="http://schemas.microsoft.com/office/powerpoint/2010/main" val="3860746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0C58EB-C01C-4866-BD4B-25D9784C4953}"/>
              </a:ext>
            </a:extLst>
          </p:cNvPr>
          <p:cNvSpPr/>
          <p:nvPr/>
        </p:nvSpPr>
        <p:spPr>
          <a:xfrm>
            <a:off x="1177627" y="984020"/>
            <a:ext cx="5459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https://filezilla-project.org/download.php?platform=osx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C2462-1CED-4D37-AD4A-6C714D7E9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234" y="1456662"/>
            <a:ext cx="7872698" cy="53088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6AF83F-9A05-4782-BBE0-4CC54E4995D8}"/>
              </a:ext>
            </a:extLst>
          </p:cNvPr>
          <p:cNvSpPr txBox="1"/>
          <p:nvPr/>
        </p:nvSpPr>
        <p:spPr>
          <a:xfrm>
            <a:off x="564570" y="353986"/>
            <a:ext cx="46723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en-GB" dirty="0"/>
              <a:t>FTP Client Installation</a:t>
            </a:r>
          </a:p>
        </p:txBody>
      </p:sp>
    </p:spTree>
    <p:extLst>
      <p:ext uri="{BB962C8B-B14F-4D97-AF65-F5344CB8AC3E}">
        <p14:creationId xmlns:p14="http://schemas.microsoft.com/office/powerpoint/2010/main" val="4246298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0C58EB-C01C-4866-BD4B-25D9784C4953}"/>
              </a:ext>
            </a:extLst>
          </p:cNvPr>
          <p:cNvSpPr/>
          <p:nvPr/>
        </p:nvSpPr>
        <p:spPr>
          <a:xfrm>
            <a:off x="1177627" y="984020"/>
            <a:ext cx="5459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https://filezilla-project.org/download.php?platform=osx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EFB5A8-0860-42D2-9F20-846B54110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925" y="1464532"/>
            <a:ext cx="6203543" cy="51571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613945-9987-46E9-9D67-23DFAFE238D6}"/>
              </a:ext>
            </a:extLst>
          </p:cNvPr>
          <p:cNvSpPr txBox="1"/>
          <p:nvPr/>
        </p:nvSpPr>
        <p:spPr>
          <a:xfrm>
            <a:off x="564570" y="353986"/>
            <a:ext cx="46723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en-GB" dirty="0"/>
              <a:t>FTP Client Installation</a:t>
            </a:r>
          </a:p>
        </p:txBody>
      </p:sp>
    </p:spTree>
    <p:extLst>
      <p:ext uri="{BB962C8B-B14F-4D97-AF65-F5344CB8AC3E}">
        <p14:creationId xmlns:p14="http://schemas.microsoft.com/office/powerpoint/2010/main" val="3044095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0C58EB-C01C-4866-BD4B-25D9784C4953}"/>
              </a:ext>
            </a:extLst>
          </p:cNvPr>
          <p:cNvSpPr/>
          <p:nvPr/>
        </p:nvSpPr>
        <p:spPr>
          <a:xfrm>
            <a:off x="1177627" y="984020"/>
            <a:ext cx="5459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https://filezilla-project.org/download.php?platform=osx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C39701-6905-40CE-84E6-93E4EB097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173" y="1623085"/>
            <a:ext cx="8101654" cy="52349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74310C-CECB-4510-B1D1-4277E2EC8733}"/>
              </a:ext>
            </a:extLst>
          </p:cNvPr>
          <p:cNvSpPr txBox="1"/>
          <p:nvPr/>
        </p:nvSpPr>
        <p:spPr>
          <a:xfrm>
            <a:off x="564570" y="353986"/>
            <a:ext cx="46723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en-GB" dirty="0"/>
              <a:t>FTP Client Installation</a:t>
            </a:r>
          </a:p>
        </p:txBody>
      </p:sp>
    </p:spTree>
    <p:extLst>
      <p:ext uri="{BB962C8B-B14F-4D97-AF65-F5344CB8AC3E}">
        <p14:creationId xmlns:p14="http://schemas.microsoft.com/office/powerpoint/2010/main" val="4169779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0C58EB-C01C-4866-BD4B-25D9784C4953}"/>
              </a:ext>
            </a:extLst>
          </p:cNvPr>
          <p:cNvSpPr/>
          <p:nvPr/>
        </p:nvSpPr>
        <p:spPr>
          <a:xfrm>
            <a:off x="1177627" y="984020"/>
            <a:ext cx="5459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https://filezilla-project.org/download.php?platform=osx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D35D28-0723-47FF-ADD6-78EDF63A5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880" y="1523633"/>
            <a:ext cx="8257984" cy="5529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E832CB-5AB1-4383-BAE8-EFCD2A9C092E}"/>
              </a:ext>
            </a:extLst>
          </p:cNvPr>
          <p:cNvSpPr txBox="1"/>
          <p:nvPr/>
        </p:nvSpPr>
        <p:spPr>
          <a:xfrm>
            <a:off x="564570" y="353986"/>
            <a:ext cx="46723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en-GB" dirty="0"/>
              <a:t>FTP Client Installation</a:t>
            </a:r>
          </a:p>
        </p:txBody>
      </p:sp>
    </p:spTree>
    <p:extLst>
      <p:ext uri="{BB962C8B-B14F-4D97-AF65-F5344CB8AC3E}">
        <p14:creationId xmlns:p14="http://schemas.microsoft.com/office/powerpoint/2010/main" val="4102445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0C58EB-C01C-4866-BD4B-25D9784C4953}"/>
              </a:ext>
            </a:extLst>
          </p:cNvPr>
          <p:cNvSpPr/>
          <p:nvPr/>
        </p:nvSpPr>
        <p:spPr>
          <a:xfrm>
            <a:off x="1177627" y="984020"/>
            <a:ext cx="5459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https://filezilla-project.org/download.php?platform=osx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CDBC8C-A39C-4F9F-8ABB-09559512E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249" y="1479682"/>
            <a:ext cx="6891005" cy="51522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545604-9CCA-4F2D-88E0-60F467E310A0}"/>
              </a:ext>
            </a:extLst>
          </p:cNvPr>
          <p:cNvSpPr txBox="1"/>
          <p:nvPr/>
        </p:nvSpPr>
        <p:spPr>
          <a:xfrm>
            <a:off x="564570" y="353986"/>
            <a:ext cx="46723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en-GB" dirty="0"/>
              <a:t>FTP Client Installation</a:t>
            </a:r>
          </a:p>
        </p:txBody>
      </p:sp>
    </p:spTree>
    <p:extLst>
      <p:ext uri="{BB962C8B-B14F-4D97-AF65-F5344CB8AC3E}">
        <p14:creationId xmlns:p14="http://schemas.microsoft.com/office/powerpoint/2010/main" val="2976570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0C58EB-C01C-4866-BD4B-25D9784C4953}"/>
              </a:ext>
            </a:extLst>
          </p:cNvPr>
          <p:cNvSpPr/>
          <p:nvPr/>
        </p:nvSpPr>
        <p:spPr>
          <a:xfrm>
            <a:off x="1177627" y="984020"/>
            <a:ext cx="5459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https://filezilla-project.org/download.php?platform=osx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3BB98-F270-465F-936A-FF25C7DC1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536" y="2091542"/>
            <a:ext cx="7369476" cy="49000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8D37C9-F12E-4847-9468-C7902EE42A4C}"/>
              </a:ext>
            </a:extLst>
          </p:cNvPr>
          <p:cNvSpPr txBox="1"/>
          <p:nvPr/>
        </p:nvSpPr>
        <p:spPr>
          <a:xfrm>
            <a:off x="564570" y="353986"/>
            <a:ext cx="46723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en-GB" dirty="0"/>
              <a:t>FTP Client Installation</a:t>
            </a:r>
          </a:p>
        </p:txBody>
      </p:sp>
    </p:spTree>
    <p:extLst>
      <p:ext uri="{BB962C8B-B14F-4D97-AF65-F5344CB8AC3E}">
        <p14:creationId xmlns:p14="http://schemas.microsoft.com/office/powerpoint/2010/main" val="483753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0C58EB-C01C-4866-BD4B-25D9784C4953}"/>
              </a:ext>
            </a:extLst>
          </p:cNvPr>
          <p:cNvSpPr/>
          <p:nvPr/>
        </p:nvSpPr>
        <p:spPr>
          <a:xfrm>
            <a:off x="1177627" y="984020"/>
            <a:ext cx="5459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https://filezilla-project.org/download.php?platform=osx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234FFF-FFAA-4E02-BC04-B3A2C19BD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572" y="1507388"/>
            <a:ext cx="7447557" cy="53506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49993E-7050-48D1-A499-994A132F3528}"/>
              </a:ext>
            </a:extLst>
          </p:cNvPr>
          <p:cNvSpPr txBox="1"/>
          <p:nvPr/>
        </p:nvSpPr>
        <p:spPr>
          <a:xfrm>
            <a:off x="564570" y="353986"/>
            <a:ext cx="46723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en-GB" dirty="0"/>
              <a:t>FTP Client Installation</a:t>
            </a:r>
          </a:p>
        </p:txBody>
      </p:sp>
    </p:spTree>
    <p:extLst>
      <p:ext uri="{BB962C8B-B14F-4D97-AF65-F5344CB8AC3E}">
        <p14:creationId xmlns:p14="http://schemas.microsoft.com/office/powerpoint/2010/main" val="1125026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A721-852B-4733-ADEF-9AEB4DEA9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81B40-6D57-4741-A6C6-466ECAA1F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4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4F1064-1E39-4026-B71F-78E584A6FE7E}"/>
              </a:ext>
            </a:extLst>
          </p:cNvPr>
          <p:cNvSpPr txBox="1"/>
          <p:nvPr/>
        </p:nvSpPr>
        <p:spPr>
          <a:xfrm>
            <a:off x="574844" y="464523"/>
            <a:ext cx="2153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en-GB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906509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6007574-8052-4921-96DC-E750A92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533718"/>
            <a:ext cx="9144000" cy="583882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dirty="0"/>
              <a:t>Day8 - Agenda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87984574-D3E8-4F5C-9F26-0CB9A34FA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" y="1661478"/>
            <a:ext cx="9144000" cy="3885882"/>
          </a:xfrm>
        </p:spPr>
        <p:txBody>
          <a:bodyPr>
            <a:noAutofit/>
          </a:bodyPr>
          <a:lstStyle/>
          <a:p>
            <a:pPr algn="l"/>
            <a:r>
              <a:rPr lang="en-GB" sz="2000" dirty="0">
                <a:solidFill>
                  <a:srgbClr val="FF0000"/>
                </a:solidFill>
              </a:rPr>
              <a:t>Day 7 – Recap: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How Internet Works/Cloud At Home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What is Cloud Computing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AWS EC2 Instance Setup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Login to AWS EC2</a:t>
            </a:r>
          </a:p>
          <a:p>
            <a:pPr algn="l"/>
            <a:r>
              <a:rPr lang="en-GB" sz="2000" b="1" u="sng" dirty="0">
                <a:solidFill>
                  <a:srgbClr val="FF0000"/>
                </a:solidFill>
              </a:rPr>
              <a:t>Day 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FTP Client Setup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Transferring files to/from EC2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Python Flask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0757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A37346-297A-47C1-BFB3-7A528877B047}"/>
              </a:ext>
            </a:extLst>
          </p:cNvPr>
          <p:cNvSpPr txBox="1"/>
          <p:nvPr/>
        </p:nvSpPr>
        <p:spPr>
          <a:xfrm>
            <a:off x="574844" y="464523"/>
            <a:ext cx="5692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en-GB" dirty="0"/>
              <a:t>Cloud Computing at Home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480DE9-C118-4556-A803-2A4F2F7E3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041" y="1614970"/>
            <a:ext cx="5925460" cy="440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0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A37346-297A-47C1-BFB3-7A528877B047}"/>
              </a:ext>
            </a:extLst>
          </p:cNvPr>
          <p:cNvSpPr txBox="1"/>
          <p:nvPr/>
        </p:nvSpPr>
        <p:spPr>
          <a:xfrm>
            <a:off x="574844" y="464523"/>
            <a:ext cx="7589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en-GB" dirty="0"/>
              <a:t>TCP/IP – Web Server (Client/Server)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C783EC-FF79-4732-BB62-AD45EC8DB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1495425"/>
            <a:ext cx="6724650" cy="3867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EC1883-F70D-4637-954E-FBA388058F65}"/>
              </a:ext>
            </a:extLst>
          </p:cNvPr>
          <p:cNvSpPr txBox="1"/>
          <p:nvPr/>
        </p:nvSpPr>
        <p:spPr>
          <a:xfrm>
            <a:off x="8496729" y="5504907"/>
            <a:ext cx="2951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Server on Cloud – AWS/Azure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76964-2BBA-4516-8DAA-4F4974D7F092}"/>
              </a:ext>
            </a:extLst>
          </p:cNvPr>
          <p:cNvSpPr txBox="1"/>
          <p:nvPr/>
        </p:nvSpPr>
        <p:spPr>
          <a:xfrm>
            <a:off x="2137386" y="5685591"/>
            <a:ext cx="130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Your Laptop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D1AA21-B90A-4F31-BECD-40E9688F8FEC}"/>
              </a:ext>
            </a:extLst>
          </p:cNvPr>
          <p:cNvCxnSpPr/>
          <p:nvPr/>
        </p:nvCxnSpPr>
        <p:spPr>
          <a:xfrm>
            <a:off x="5476126" y="5685591"/>
            <a:ext cx="14692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5D22F4-6A18-4C80-9D39-CA9ACBD01049}"/>
              </a:ext>
            </a:extLst>
          </p:cNvPr>
          <p:cNvCxnSpPr>
            <a:cxnSpLocks/>
          </p:cNvCxnSpPr>
          <p:nvPr/>
        </p:nvCxnSpPr>
        <p:spPr>
          <a:xfrm flipH="1">
            <a:off x="5476126" y="5837991"/>
            <a:ext cx="146920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44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389ACF-6CA4-4834-97AE-249504A25ED5}"/>
              </a:ext>
            </a:extLst>
          </p:cNvPr>
          <p:cNvSpPr/>
          <p:nvPr/>
        </p:nvSpPr>
        <p:spPr>
          <a:xfrm>
            <a:off x="7618142" y="1792813"/>
            <a:ext cx="2240562" cy="39939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A37346-297A-47C1-BFB3-7A528877B047}"/>
              </a:ext>
            </a:extLst>
          </p:cNvPr>
          <p:cNvSpPr txBox="1"/>
          <p:nvPr/>
        </p:nvSpPr>
        <p:spPr>
          <a:xfrm>
            <a:off x="574844" y="464523"/>
            <a:ext cx="75125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en-GB" dirty="0"/>
              <a:t>HTTP(S) Web Server (Client/Server)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EC1883-F70D-4637-954E-FBA388058F65}"/>
              </a:ext>
            </a:extLst>
          </p:cNvPr>
          <p:cNvSpPr txBox="1"/>
          <p:nvPr/>
        </p:nvSpPr>
        <p:spPr>
          <a:xfrm>
            <a:off x="7639163" y="6054923"/>
            <a:ext cx="233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Server on Cloud – AWS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76964-2BBA-4516-8DAA-4F4974D7F092}"/>
              </a:ext>
            </a:extLst>
          </p:cNvPr>
          <p:cNvSpPr txBox="1"/>
          <p:nvPr/>
        </p:nvSpPr>
        <p:spPr>
          <a:xfrm>
            <a:off x="1568910" y="6047462"/>
            <a:ext cx="130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Your Laptop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D1AA21-B90A-4F31-BECD-40E9688F8FEC}"/>
              </a:ext>
            </a:extLst>
          </p:cNvPr>
          <p:cNvCxnSpPr/>
          <p:nvPr/>
        </p:nvCxnSpPr>
        <p:spPr>
          <a:xfrm>
            <a:off x="5413065" y="6232128"/>
            <a:ext cx="14692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5D22F4-6A18-4C80-9D39-CA9ACBD01049}"/>
              </a:ext>
            </a:extLst>
          </p:cNvPr>
          <p:cNvCxnSpPr>
            <a:cxnSpLocks/>
          </p:cNvCxnSpPr>
          <p:nvPr/>
        </p:nvCxnSpPr>
        <p:spPr>
          <a:xfrm flipH="1">
            <a:off x="5413065" y="6384528"/>
            <a:ext cx="146920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61984E5-9CE3-43C0-A4FA-C8BCF8FF19FD}"/>
              </a:ext>
            </a:extLst>
          </p:cNvPr>
          <p:cNvSpPr/>
          <p:nvPr/>
        </p:nvSpPr>
        <p:spPr>
          <a:xfrm>
            <a:off x="7921628" y="2425884"/>
            <a:ext cx="1633591" cy="1068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Apache </a:t>
            </a:r>
          </a:p>
          <a:p>
            <a:pPr algn="ctr"/>
            <a:r>
              <a:rPr lang="en-GB" dirty="0"/>
              <a:t>Web Server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BEFEBD-28CB-4D73-AA02-B2F07C7E35F5}"/>
              </a:ext>
            </a:extLst>
          </p:cNvPr>
          <p:cNvSpPr/>
          <p:nvPr/>
        </p:nvSpPr>
        <p:spPr>
          <a:xfrm>
            <a:off x="7921628" y="4085161"/>
            <a:ext cx="1633591" cy="1068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Python Flask as a </a:t>
            </a:r>
          </a:p>
          <a:p>
            <a:pPr algn="ctr"/>
            <a:r>
              <a:rPr lang="en-GB" dirty="0"/>
              <a:t>Web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E291E-B176-456E-BF70-5FE2CB09E6E3}"/>
              </a:ext>
            </a:extLst>
          </p:cNvPr>
          <p:cNvSpPr txBox="1"/>
          <p:nvPr/>
        </p:nvSpPr>
        <p:spPr>
          <a:xfrm>
            <a:off x="10407288" y="2359975"/>
            <a:ext cx="17787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Java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Bootstrap CSS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6DCF61-E6CE-4AD3-8CF6-2DB89AE592F7}"/>
              </a:ext>
            </a:extLst>
          </p:cNvPr>
          <p:cNvSpPr txBox="1"/>
          <p:nvPr/>
        </p:nvSpPr>
        <p:spPr>
          <a:xfrm>
            <a:off x="10407288" y="4024009"/>
            <a:ext cx="17787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Bootstrap CSS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07E858-073F-4639-B43E-EE64A095C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46" y="2705100"/>
            <a:ext cx="3162300" cy="1447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7505F9-B939-4BEF-BD11-A2955F091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608" y="2424112"/>
            <a:ext cx="2266950" cy="200977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D07F0B-4FBD-4456-B2EF-96107185BCFA}"/>
              </a:ext>
            </a:extLst>
          </p:cNvPr>
          <p:cNvCxnSpPr>
            <a:cxnSpLocks/>
          </p:cNvCxnSpPr>
          <p:nvPr/>
        </p:nvCxnSpPr>
        <p:spPr>
          <a:xfrm flipV="1">
            <a:off x="3851386" y="3428999"/>
            <a:ext cx="1288175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B26318F-7FA6-4465-941C-64A0F2031242}"/>
              </a:ext>
            </a:extLst>
          </p:cNvPr>
          <p:cNvCxnSpPr>
            <a:cxnSpLocks/>
          </p:cNvCxnSpPr>
          <p:nvPr/>
        </p:nvCxnSpPr>
        <p:spPr>
          <a:xfrm flipV="1">
            <a:off x="6579476" y="2960141"/>
            <a:ext cx="1342152" cy="26473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18C3E0C-B8D6-45FC-ACA3-6F87F93DEAE7}"/>
              </a:ext>
            </a:extLst>
          </p:cNvPr>
          <p:cNvCxnSpPr>
            <a:cxnSpLocks/>
          </p:cNvCxnSpPr>
          <p:nvPr/>
        </p:nvCxnSpPr>
        <p:spPr>
          <a:xfrm>
            <a:off x="5986333" y="4028655"/>
            <a:ext cx="1935294" cy="590762"/>
          </a:xfrm>
          <a:prstGeom prst="bentConnector3">
            <a:avLst>
              <a:gd name="adj1" fmla="val 36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80F57B7-B92D-4ABD-9111-F33EFF799882}"/>
              </a:ext>
            </a:extLst>
          </p:cNvPr>
          <p:cNvSpPr txBox="1"/>
          <p:nvPr/>
        </p:nvSpPr>
        <p:spPr>
          <a:xfrm>
            <a:off x="7816632" y="1881609"/>
            <a:ext cx="184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AWS – EC2 Server</a:t>
            </a:r>
          </a:p>
        </p:txBody>
      </p:sp>
    </p:spTree>
    <p:extLst>
      <p:ext uri="{BB962C8B-B14F-4D97-AF65-F5344CB8AC3E}">
        <p14:creationId xmlns:p14="http://schemas.microsoft.com/office/powerpoint/2010/main" val="2465407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389ACF-6CA4-4834-97AE-249504A25ED5}"/>
              </a:ext>
            </a:extLst>
          </p:cNvPr>
          <p:cNvSpPr/>
          <p:nvPr/>
        </p:nvSpPr>
        <p:spPr>
          <a:xfrm>
            <a:off x="7618142" y="1792813"/>
            <a:ext cx="2240562" cy="39939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A37346-297A-47C1-BFB3-7A528877B047}"/>
              </a:ext>
            </a:extLst>
          </p:cNvPr>
          <p:cNvSpPr txBox="1"/>
          <p:nvPr/>
        </p:nvSpPr>
        <p:spPr>
          <a:xfrm>
            <a:off x="574844" y="464523"/>
            <a:ext cx="75125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en-GB" dirty="0"/>
              <a:t>HTTP(S) Web Server (Client/Server)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EC1883-F70D-4637-954E-FBA388058F65}"/>
              </a:ext>
            </a:extLst>
          </p:cNvPr>
          <p:cNvSpPr txBox="1"/>
          <p:nvPr/>
        </p:nvSpPr>
        <p:spPr>
          <a:xfrm>
            <a:off x="7639163" y="6054923"/>
            <a:ext cx="233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Server on Cloud – AWS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76964-2BBA-4516-8DAA-4F4974D7F092}"/>
              </a:ext>
            </a:extLst>
          </p:cNvPr>
          <p:cNvSpPr txBox="1"/>
          <p:nvPr/>
        </p:nvSpPr>
        <p:spPr>
          <a:xfrm>
            <a:off x="1568910" y="6047462"/>
            <a:ext cx="130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Your Laptop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D1AA21-B90A-4F31-BECD-40E9688F8FEC}"/>
              </a:ext>
            </a:extLst>
          </p:cNvPr>
          <p:cNvCxnSpPr/>
          <p:nvPr/>
        </p:nvCxnSpPr>
        <p:spPr>
          <a:xfrm>
            <a:off x="5413065" y="6232128"/>
            <a:ext cx="14692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5D22F4-6A18-4C80-9D39-CA9ACBD01049}"/>
              </a:ext>
            </a:extLst>
          </p:cNvPr>
          <p:cNvCxnSpPr>
            <a:cxnSpLocks/>
          </p:cNvCxnSpPr>
          <p:nvPr/>
        </p:nvCxnSpPr>
        <p:spPr>
          <a:xfrm flipH="1">
            <a:off x="5413065" y="6384528"/>
            <a:ext cx="146920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61984E5-9CE3-43C0-A4FA-C8BCF8FF19FD}"/>
              </a:ext>
            </a:extLst>
          </p:cNvPr>
          <p:cNvSpPr/>
          <p:nvPr/>
        </p:nvSpPr>
        <p:spPr>
          <a:xfrm>
            <a:off x="7921628" y="2425884"/>
            <a:ext cx="1633591" cy="1068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Apache </a:t>
            </a:r>
          </a:p>
          <a:p>
            <a:pPr algn="ctr"/>
            <a:r>
              <a:rPr lang="en-GB" dirty="0"/>
              <a:t>Web Server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BEFEBD-28CB-4D73-AA02-B2F07C7E35F5}"/>
              </a:ext>
            </a:extLst>
          </p:cNvPr>
          <p:cNvSpPr/>
          <p:nvPr/>
        </p:nvSpPr>
        <p:spPr>
          <a:xfrm>
            <a:off x="7921628" y="4085161"/>
            <a:ext cx="1633591" cy="1068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Python Flask as a </a:t>
            </a:r>
          </a:p>
          <a:p>
            <a:pPr algn="ctr"/>
            <a:r>
              <a:rPr lang="en-GB" dirty="0"/>
              <a:t>Web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E291E-B176-456E-BF70-5FE2CB09E6E3}"/>
              </a:ext>
            </a:extLst>
          </p:cNvPr>
          <p:cNvSpPr txBox="1"/>
          <p:nvPr/>
        </p:nvSpPr>
        <p:spPr>
          <a:xfrm>
            <a:off x="10407288" y="2359975"/>
            <a:ext cx="17787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Java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Bootstrap CSS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6DCF61-E6CE-4AD3-8CF6-2DB89AE592F7}"/>
              </a:ext>
            </a:extLst>
          </p:cNvPr>
          <p:cNvSpPr txBox="1"/>
          <p:nvPr/>
        </p:nvSpPr>
        <p:spPr>
          <a:xfrm>
            <a:off x="10407288" y="4024009"/>
            <a:ext cx="17787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Bootstrap CSS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F7505F9-B939-4BEF-BD11-A2955F091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608" y="2424112"/>
            <a:ext cx="2266950" cy="2009775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B26318F-7FA6-4465-941C-64A0F2031242}"/>
              </a:ext>
            </a:extLst>
          </p:cNvPr>
          <p:cNvCxnSpPr>
            <a:cxnSpLocks/>
          </p:cNvCxnSpPr>
          <p:nvPr/>
        </p:nvCxnSpPr>
        <p:spPr>
          <a:xfrm flipV="1">
            <a:off x="6579476" y="2960141"/>
            <a:ext cx="1342152" cy="26473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18C3E0C-B8D6-45FC-ACA3-6F87F93DEAE7}"/>
              </a:ext>
            </a:extLst>
          </p:cNvPr>
          <p:cNvCxnSpPr>
            <a:cxnSpLocks/>
          </p:cNvCxnSpPr>
          <p:nvPr/>
        </p:nvCxnSpPr>
        <p:spPr>
          <a:xfrm>
            <a:off x="5986333" y="4028655"/>
            <a:ext cx="1935294" cy="590762"/>
          </a:xfrm>
          <a:prstGeom prst="bentConnector3">
            <a:avLst>
              <a:gd name="adj1" fmla="val 36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80F57B7-B92D-4ABD-9111-F33EFF799882}"/>
              </a:ext>
            </a:extLst>
          </p:cNvPr>
          <p:cNvSpPr txBox="1"/>
          <p:nvPr/>
        </p:nvSpPr>
        <p:spPr>
          <a:xfrm>
            <a:off x="7816632" y="1881609"/>
            <a:ext cx="184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AWS – EC2 Server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756B7B-8539-4039-8B17-25A15AB2C938}"/>
              </a:ext>
            </a:extLst>
          </p:cNvPr>
          <p:cNvSpPr txBox="1"/>
          <p:nvPr/>
        </p:nvSpPr>
        <p:spPr>
          <a:xfrm>
            <a:off x="333824" y="1373778"/>
            <a:ext cx="43959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>
                <a:solidFill>
                  <a:srgbClr val="FF0000"/>
                </a:solidFill>
              </a:rPr>
              <a:t>What is Web Server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is a software Program that runs on a Physical Server (aka – computer)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Serves HTML pages (files/images/audio/video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Uses HTTP/HTTPS Protocol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9B35CD3-4745-4335-888F-552FB2962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1" y="3985429"/>
            <a:ext cx="3162300" cy="14478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A4A657-DDCD-4C2E-8AAB-E0E6E2AAF722}"/>
              </a:ext>
            </a:extLst>
          </p:cNvPr>
          <p:cNvCxnSpPr/>
          <p:nvPr/>
        </p:nvCxnSpPr>
        <p:spPr>
          <a:xfrm flipV="1">
            <a:off x="3904180" y="3560304"/>
            <a:ext cx="1316908" cy="1059113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61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3EB511-F99A-42C4-8C8B-300A7071BC1E}"/>
              </a:ext>
            </a:extLst>
          </p:cNvPr>
          <p:cNvSpPr txBox="1"/>
          <p:nvPr/>
        </p:nvSpPr>
        <p:spPr>
          <a:xfrm>
            <a:off x="574844" y="464523"/>
            <a:ext cx="10003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en-GB" dirty="0"/>
              <a:t>AWS –EC2 Server Instance – Python Installation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7C2619-A154-4404-B6AA-2D93C79B071E}"/>
              </a:ext>
            </a:extLst>
          </p:cNvPr>
          <p:cNvSpPr/>
          <p:nvPr/>
        </p:nvSpPr>
        <p:spPr>
          <a:xfrm>
            <a:off x="1373313" y="158234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sudo</a:t>
            </a:r>
            <a:r>
              <a:rPr lang="en-GB" dirty="0"/>
              <a:t> yum update -y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sudo</a:t>
            </a:r>
            <a:r>
              <a:rPr lang="en-GB" dirty="0"/>
              <a:t> yum install python3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sudo</a:t>
            </a:r>
            <a:r>
              <a:rPr lang="en-GB" dirty="0"/>
              <a:t> pip3 install 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sudo</a:t>
            </a:r>
            <a:r>
              <a:rPr lang="en-GB" dirty="0"/>
              <a:t> pip3 install </a:t>
            </a:r>
            <a:r>
              <a:rPr lang="en-GB" dirty="0" err="1"/>
              <a:t>numpy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014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3EB511-F99A-42C4-8C8B-300A7071BC1E}"/>
              </a:ext>
            </a:extLst>
          </p:cNvPr>
          <p:cNvSpPr txBox="1"/>
          <p:nvPr/>
        </p:nvSpPr>
        <p:spPr>
          <a:xfrm>
            <a:off x="574844" y="464523"/>
            <a:ext cx="10218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en-GB" dirty="0"/>
              <a:t>AWS –EC2 Server Instance – Your First Web Page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7C2619-A154-4404-B6AA-2D93C79B071E}"/>
              </a:ext>
            </a:extLst>
          </p:cNvPr>
          <p:cNvSpPr/>
          <p:nvPr/>
        </p:nvSpPr>
        <p:spPr>
          <a:xfrm>
            <a:off x="1373313" y="158234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from flask import Flask, </a:t>
            </a:r>
            <a:r>
              <a:rPr lang="en-GB" dirty="0" err="1"/>
              <a:t>render_template</a:t>
            </a:r>
            <a:r>
              <a:rPr lang="en-GB" dirty="0"/>
              <a:t>, request</a:t>
            </a:r>
          </a:p>
          <a:p>
            <a:endParaRPr lang="en-GB" dirty="0"/>
          </a:p>
          <a:p>
            <a:r>
              <a:rPr lang="en-GB" dirty="0"/>
              <a:t>#### initialize the flask app.</a:t>
            </a:r>
          </a:p>
          <a:p>
            <a:endParaRPr lang="en-GB" dirty="0"/>
          </a:p>
          <a:p>
            <a:r>
              <a:rPr lang="en-GB" dirty="0"/>
              <a:t>app = Flask(__name__)</a:t>
            </a:r>
          </a:p>
          <a:p>
            <a:endParaRPr lang="en-GB" dirty="0"/>
          </a:p>
          <a:p>
            <a:r>
              <a:rPr lang="en-GB" dirty="0"/>
              <a:t>################################</a:t>
            </a:r>
          </a:p>
          <a:p>
            <a:r>
              <a:rPr lang="en-GB" dirty="0"/>
              <a:t># home page</a:t>
            </a:r>
          </a:p>
          <a:p>
            <a:r>
              <a:rPr lang="en-GB" dirty="0"/>
              <a:t>################################</a:t>
            </a:r>
          </a:p>
          <a:p>
            <a:r>
              <a:rPr lang="en-GB" dirty="0"/>
              <a:t>@</a:t>
            </a:r>
            <a:r>
              <a:rPr lang="en-GB" dirty="0" err="1"/>
              <a:t>app.route</a:t>
            </a:r>
            <a:r>
              <a:rPr lang="en-GB" dirty="0"/>
              <a:t>('/', methods=['GET', 'POST'])</a:t>
            </a:r>
          </a:p>
          <a:p>
            <a:r>
              <a:rPr lang="en-GB" dirty="0"/>
              <a:t>@</a:t>
            </a:r>
            <a:r>
              <a:rPr lang="en-GB" dirty="0" err="1"/>
              <a:t>app.route</a:t>
            </a:r>
            <a:r>
              <a:rPr lang="en-GB" dirty="0"/>
              <a:t>('/home', methods=['GET', 'POST'])</a:t>
            </a:r>
          </a:p>
          <a:p>
            <a:r>
              <a:rPr lang="en-GB" dirty="0"/>
              <a:t>def home():</a:t>
            </a:r>
          </a:p>
          <a:p>
            <a:r>
              <a:rPr lang="en-GB" dirty="0"/>
              <a:t>        return '&lt;h1&gt;Hello World&lt;/h1&gt;'</a:t>
            </a:r>
          </a:p>
        </p:txBody>
      </p:sp>
    </p:spTree>
    <p:extLst>
      <p:ext uri="{BB962C8B-B14F-4D97-AF65-F5344CB8AC3E}">
        <p14:creationId xmlns:p14="http://schemas.microsoft.com/office/powerpoint/2010/main" val="2670442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0C58EB-C01C-4866-BD4B-25D9784C4953}"/>
              </a:ext>
            </a:extLst>
          </p:cNvPr>
          <p:cNvSpPr/>
          <p:nvPr/>
        </p:nvSpPr>
        <p:spPr>
          <a:xfrm>
            <a:off x="1177627" y="984020"/>
            <a:ext cx="5459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https://filezilla-project.org/download.php?platform=osx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31A41B-AA2E-4FDB-B9BC-747B6D9B7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333" y="1478278"/>
            <a:ext cx="8445300" cy="51845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4C9F09-17A8-47A1-8F38-BCC86BED5F87}"/>
              </a:ext>
            </a:extLst>
          </p:cNvPr>
          <p:cNvSpPr txBox="1"/>
          <p:nvPr/>
        </p:nvSpPr>
        <p:spPr>
          <a:xfrm>
            <a:off x="564570" y="353986"/>
            <a:ext cx="46723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en-GB" dirty="0"/>
              <a:t>FTP Client Installation</a:t>
            </a:r>
          </a:p>
        </p:txBody>
      </p:sp>
    </p:spTree>
    <p:extLst>
      <p:ext uri="{BB962C8B-B14F-4D97-AF65-F5344CB8AC3E}">
        <p14:creationId xmlns:p14="http://schemas.microsoft.com/office/powerpoint/2010/main" val="3160921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0C58EB-C01C-4866-BD4B-25D9784C4953}"/>
              </a:ext>
            </a:extLst>
          </p:cNvPr>
          <p:cNvSpPr/>
          <p:nvPr/>
        </p:nvSpPr>
        <p:spPr>
          <a:xfrm>
            <a:off x="1177627" y="984020"/>
            <a:ext cx="5459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https://filezilla-project.org/download.php?platform=osx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540CAC-19C6-4165-8E2E-9AD6F61F6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252" y="1361662"/>
            <a:ext cx="6974542" cy="5496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AD02D6-F59D-4083-B7A4-066B5BE7CFAB}"/>
              </a:ext>
            </a:extLst>
          </p:cNvPr>
          <p:cNvSpPr txBox="1"/>
          <p:nvPr/>
        </p:nvSpPr>
        <p:spPr>
          <a:xfrm>
            <a:off x="564570" y="353986"/>
            <a:ext cx="46723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en-GB" dirty="0"/>
              <a:t>FTP Client Installation</a:t>
            </a:r>
          </a:p>
        </p:txBody>
      </p:sp>
    </p:spTree>
    <p:extLst>
      <p:ext uri="{BB962C8B-B14F-4D97-AF65-F5344CB8AC3E}">
        <p14:creationId xmlns:p14="http://schemas.microsoft.com/office/powerpoint/2010/main" val="159969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13553</TotalTime>
  <Words>457</Words>
  <Application>Microsoft Office PowerPoint</Application>
  <PresentationFormat>Widescreen</PresentationFormat>
  <Paragraphs>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ZAS Academy</vt:lpstr>
      <vt:lpstr>Day8 - 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Fakruddin Mohammed</dc:creator>
  <cp:lastModifiedBy>Fakruddin Mohammed</cp:lastModifiedBy>
  <cp:revision>141</cp:revision>
  <dcterms:created xsi:type="dcterms:W3CDTF">2020-01-28T06:57:28Z</dcterms:created>
  <dcterms:modified xsi:type="dcterms:W3CDTF">2020-03-07T10:57:00Z</dcterms:modified>
</cp:coreProperties>
</file>