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63" r:id="rId3"/>
    <p:sldId id="352" r:id="rId4"/>
    <p:sldId id="353" r:id="rId5"/>
    <p:sldId id="362" r:id="rId6"/>
    <p:sldId id="361" r:id="rId7"/>
    <p:sldId id="354" r:id="rId8"/>
    <p:sldId id="355" r:id="rId9"/>
    <p:sldId id="356" r:id="rId10"/>
    <p:sldId id="360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700"/>
  </p:normalViewPr>
  <p:slideViewPr>
    <p:cSldViewPr snapToGrid="0" snapToObjects="1">
      <p:cViewPr>
        <p:scale>
          <a:sx n="92" d="100"/>
          <a:sy n="9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6205-A6B2-B246-B85B-F0B14370196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D59B-BBA9-6445-B8C7-F68E4186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2BD-5F3D-1B4F-998A-322FDFD13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Robotics and </a:t>
            </a:r>
            <a:r>
              <a:rPr lang="en-US" b="1" dirty="0" err="1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IoT</a:t>
            </a: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 Club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Secondary Years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Level 2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Rockwell Extra Bold" charset="0"/>
                <a:cs typeface="Rockwell Extra Bold" charset="0"/>
              </a:rPr>
              <a:t> </a:t>
            </a:r>
            <a:r>
              <a:rPr lang="en-US" b="1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Week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b="1" dirty="0" err="1" smtClean="0"/>
              <a:t>Roohi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Banu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72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Battery Solution for Our Car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18650 Li-on Battery (2x) </a:t>
            </a:r>
          </a:p>
          <a:p>
            <a:r>
              <a:rPr lang="en-US" dirty="0" smtClean="0"/>
              <a:t>18650 </a:t>
            </a:r>
            <a:r>
              <a:rPr lang="en-US" dirty="0"/>
              <a:t>Battery </a:t>
            </a:r>
            <a:r>
              <a:rPr lang="en-US" dirty="0" smtClean="0"/>
              <a:t>Holder</a:t>
            </a:r>
          </a:p>
          <a:p>
            <a:r>
              <a:rPr lang="en-US" dirty="0" smtClean="0"/>
              <a:t>Battery charger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46" y="1825625"/>
            <a:ext cx="4334954" cy="28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Publications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Photon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TISB Publication for Physics &amp; Technology  -&gt; Find info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EFY (E</a:t>
            </a:r>
            <a:r>
              <a:rPr lang="en-US" dirty="0" smtClean="0"/>
              <a:t>lectronics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or You)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efy.in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&gt; Will send by End of October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IET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nstitution of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ngineering &amp;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echnology)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theiet.in</a:t>
            </a:r>
            <a:r>
              <a:rPr lang="en-US" dirty="0" smtClean="0"/>
              <a:t> -&gt; Getting the info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Projects &amp; Reports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What are the components used</a:t>
            </a:r>
          </a:p>
          <a:p>
            <a:r>
              <a:rPr lang="en-US" dirty="0" smtClean="0"/>
              <a:t>How did we connect them</a:t>
            </a:r>
          </a:p>
          <a:p>
            <a:r>
              <a:rPr lang="en-US" dirty="0" smtClean="0"/>
              <a:t>What communication technology is used to control</a:t>
            </a:r>
          </a:p>
          <a:p>
            <a:r>
              <a:rPr lang="en-US" dirty="0" smtClean="0"/>
              <a:t>Research - Some facts about communication technology we used</a:t>
            </a:r>
          </a:p>
          <a:p>
            <a:r>
              <a:rPr lang="en-US" dirty="0"/>
              <a:t> </a:t>
            </a:r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how far you can control it from? What are the limitations?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Projects &amp;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Sreshta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Bluetooth &amp; voice </a:t>
            </a:r>
            <a:r>
              <a:rPr lang="en-US" dirty="0"/>
              <a:t>controlled </a:t>
            </a:r>
            <a:r>
              <a:rPr lang="en-US" dirty="0" smtClean="0"/>
              <a:t>car</a:t>
            </a:r>
            <a:r>
              <a:rPr lang="en-US" dirty="0"/>
              <a:t> </a:t>
            </a:r>
            <a:r>
              <a:rPr lang="en-US" dirty="0" smtClean="0"/>
              <a:t>(Android) + report</a:t>
            </a:r>
            <a:endParaRPr lang="en-US" dirty="0"/>
          </a:p>
          <a:p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      BLE (</a:t>
            </a:r>
            <a:r>
              <a:rPr lang="en-US" dirty="0" err="1" smtClean="0"/>
              <a:t>IoS</a:t>
            </a:r>
            <a:r>
              <a:rPr lang="en-US" dirty="0" smtClean="0"/>
              <a:t>) &amp; autonomous car + report</a:t>
            </a:r>
          </a:p>
          <a:p>
            <a:r>
              <a:rPr lang="en-US" dirty="0" err="1" smtClean="0"/>
              <a:t>Krish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   IR controlled car + report</a:t>
            </a:r>
          </a:p>
          <a:p>
            <a:r>
              <a:rPr lang="en-US" dirty="0" smtClean="0"/>
              <a:t>Sana </a:t>
            </a:r>
            <a:r>
              <a:rPr lang="mr-IN" dirty="0" smtClean="0"/>
              <a:t>–</a:t>
            </a:r>
            <a:r>
              <a:rPr lang="en-US" dirty="0" smtClean="0"/>
              <a:t>    RF controlled car + report</a:t>
            </a:r>
          </a:p>
        </p:txBody>
      </p:sp>
    </p:spTree>
    <p:extLst>
      <p:ext uri="{BB962C8B-B14F-4D97-AF65-F5344CB8AC3E}">
        <p14:creationId xmlns:p14="http://schemas.microsoft.com/office/powerpoint/2010/main" val="18979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Radio Frequency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mage result for bands of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08" y="1490134"/>
            <a:ext cx="4711226" cy="45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RF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Frequency Communication</a:t>
            </a:r>
          </a:p>
          <a:p>
            <a:r>
              <a:rPr lang="en-US" dirty="0"/>
              <a:t>It operates at a specific frequency of </a:t>
            </a:r>
            <a:r>
              <a:rPr lang="en-US" b="1" dirty="0"/>
              <a:t>433MHz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02" y="2923090"/>
            <a:ext cx="753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RadioHead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‘</a:t>
            </a:r>
            <a:r>
              <a:rPr lang="en-US" dirty="0" err="1" smtClean="0"/>
              <a:t>RadioHead</a:t>
            </a:r>
            <a:r>
              <a:rPr lang="en-US" dirty="0" smtClean="0"/>
              <a:t>’ Library</a:t>
            </a:r>
          </a:p>
          <a:p>
            <a:r>
              <a:rPr lang="en-US" dirty="0" smtClean="0"/>
              <a:t>Sketch -&gt; Include Library -&gt; Manage Libraries </a:t>
            </a:r>
          </a:p>
          <a:p>
            <a:r>
              <a:rPr lang="en-US" dirty="0" smtClean="0"/>
              <a:t>Search for ‘</a:t>
            </a:r>
            <a:r>
              <a:rPr lang="en-US" dirty="0" err="1" smtClean="0"/>
              <a:t>RadioHead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16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5" y="293625"/>
            <a:ext cx="4815068" cy="6541225"/>
          </a:xfrm>
        </p:spPr>
      </p:pic>
    </p:spTree>
    <p:extLst>
      <p:ext uri="{BB962C8B-B14F-4D97-AF65-F5344CB8AC3E}">
        <p14:creationId xmlns:p14="http://schemas.microsoft.com/office/powerpoint/2010/main" val="6987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Transmitter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522594"/>
            <a:ext cx="5878760" cy="62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Arduino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2" y="1547832"/>
            <a:ext cx="5015159" cy="5310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87" y="57875"/>
            <a:ext cx="493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ASCII Characters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92" y="1227397"/>
            <a:ext cx="8645238" cy="5835237"/>
          </a:xfrm>
        </p:spPr>
      </p:pic>
    </p:spTree>
    <p:extLst>
      <p:ext uri="{BB962C8B-B14F-4D97-AF65-F5344CB8AC3E}">
        <p14:creationId xmlns:p14="http://schemas.microsoft.com/office/powerpoint/2010/main" val="15251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to Control Our Car Using ‘RF’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14748</TotalTime>
  <Words>199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Rockwell Extra Bold</vt:lpstr>
      <vt:lpstr>Arial</vt:lpstr>
      <vt:lpstr>Office Theme</vt:lpstr>
      <vt:lpstr>Robotics and IoT Club Secondary Years Level 2 - Week 5</vt:lpstr>
      <vt:lpstr>Radio Frequency</vt:lpstr>
      <vt:lpstr>RF Communication</vt:lpstr>
      <vt:lpstr>RadioHead Library</vt:lpstr>
      <vt:lpstr>Receiver</vt:lpstr>
      <vt:lpstr>Transmitter</vt:lpstr>
      <vt:lpstr>Arduino Code</vt:lpstr>
      <vt:lpstr>ASCII Characters</vt:lpstr>
      <vt:lpstr>How to Control Our Car Using ‘RF’</vt:lpstr>
      <vt:lpstr>Battery Solution for Our Car</vt:lpstr>
      <vt:lpstr>Publications</vt:lpstr>
      <vt:lpstr>Projects &amp; Reports</vt:lpstr>
      <vt:lpstr>Projects &amp; Reports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fakruddin0510@hotmail.com</dc:creator>
  <cp:lastModifiedBy>fakruddin0510@hotmail.com</cp:lastModifiedBy>
  <cp:revision>323</cp:revision>
  <cp:lastPrinted>2019-02-09T07:01:18Z</cp:lastPrinted>
  <dcterms:created xsi:type="dcterms:W3CDTF">2019-01-15T07:05:42Z</dcterms:created>
  <dcterms:modified xsi:type="dcterms:W3CDTF">2019-10-01T11:44:18Z</dcterms:modified>
</cp:coreProperties>
</file>