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35" r:id="rId3"/>
    <p:sldId id="337" r:id="rId4"/>
    <p:sldId id="348" r:id="rId5"/>
    <p:sldId id="349" r:id="rId6"/>
    <p:sldId id="352" r:id="rId7"/>
    <p:sldId id="353" r:id="rId8"/>
    <p:sldId id="362" r:id="rId9"/>
    <p:sldId id="361" r:id="rId10"/>
    <p:sldId id="354" r:id="rId11"/>
    <p:sldId id="355" r:id="rId12"/>
    <p:sldId id="356" r:id="rId13"/>
    <p:sldId id="360" r:id="rId14"/>
    <p:sldId id="357" r:id="rId15"/>
    <p:sldId id="370" r:id="rId16"/>
    <p:sldId id="374" r:id="rId17"/>
    <p:sldId id="364" r:id="rId18"/>
    <p:sldId id="365" r:id="rId19"/>
    <p:sldId id="366" r:id="rId20"/>
    <p:sldId id="367" r:id="rId21"/>
    <p:sldId id="3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5"/>
    <p:restoredTop sz="94555"/>
  </p:normalViewPr>
  <p:slideViewPr>
    <p:cSldViewPr snapToGrid="0" snapToObjects="1">
      <p:cViewPr>
        <p:scale>
          <a:sx n="92" d="100"/>
          <a:sy n="92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-53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6205-A6B2-B246-B85B-F0B14370196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D59B-BBA9-6445-B8C7-F68E4186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22BD-5F3D-1B4F-998A-322FDFD135B5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fylab@efy.in" TargetMode="External"/><Relationship Id="rId3" Type="http://schemas.openxmlformats.org/officeDocument/2006/relationships/hyperlink" Target="mailto:efyeditorial@efy.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Robotics and </a:t>
            </a:r>
            <a:r>
              <a:rPr lang="en-US" b="1" dirty="0" err="1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IoT</a:t>
            </a:r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 Club</a:t>
            </a:r>
            <a:b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</a:br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Secondary Years</a:t>
            </a:r>
            <a:b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</a:br>
            <a:r>
              <a:rPr lang="en-US" b="1" dirty="0" smtClean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Level 2 </a:t>
            </a:r>
            <a:r>
              <a:rPr lang="en-US" b="1" dirty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-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a typeface="Rockwell Extra Bold" charset="0"/>
                <a:cs typeface="Rockwell Extra Bold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Week </a:t>
            </a:r>
            <a:r>
              <a:rPr lang="en-US" b="1" dirty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400" b="1" dirty="0" err="1" smtClean="0"/>
              <a:t>Roohi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Banu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572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Arduino 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2" y="1547832"/>
            <a:ext cx="5015159" cy="5310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87" y="57875"/>
            <a:ext cx="493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ASCII Characters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92" y="1227397"/>
            <a:ext cx="8645238" cy="5835237"/>
          </a:xfrm>
        </p:spPr>
      </p:pic>
    </p:spTree>
    <p:extLst>
      <p:ext uri="{BB962C8B-B14F-4D97-AF65-F5344CB8AC3E}">
        <p14:creationId xmlns:p14="http://schemas.microsoft.com/office/powerpoint/2010/main" val="15251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Challenge 1: How </a:t>
            </a:r>
            <a:r>
              <a:rPr lang="en-US" b="1" dirty="0" smtClean="0">
                <a:solidFill>
                  <a:srgbClr val="FF0000"/>
                </a:solidFill>
              </a:rPr>
              <a:t>to Control Our Car Using ‘RF’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this??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Battery Solution for Our Car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18650 Li-on Battery (2x) </a:t>
            </a:r>
          </a:p>
          <a:p>
            <a:r>
              <a:rPr lang="en-US" dirty="0" smtClean="0"/>
              <a:t>18650 </a:t>
            </a:r>
            <a:r>
              <a:rPr lang="en-US" dirty="0"/>
              <a:t>Battery </a:t>
            </a:r>
            <a:r>
              <a:rPr lang="en-US" dirty="0" smtClean="0"/>
              <a:t>Holder</a:t>
            </a:r>
          </a:p>
          <a:p>
            <a:r>
              <a:rPr lang="en-US" dirty="0" smtClean="0"/>
              <a:t>Battery charger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46" y="1825625"/>
            <a:ext cx="4334954" cy="28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Publications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Photon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TISB Publication for Physics &amp; Technology  -&gt; Find info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EFY (E</a:t>
            </a:r>
            <a:r>
              <a:rPr lang="en-US" dirty="0" smtClean="0"/>
              <a:t>lectronics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ou)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efy.in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&gt; Will send by End of October</a:t>
            </a:r>
          </a:p>
          <a:p>
            <a:pPr lvl="1"/>
            <a:r>
              <a:rPr lang="en-US" dirty="0" smtClean="0">
                <a:hlinkClick r:id="rId2"/>
              </a:rPr>
              <a:t>efylab@efy.in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efyeditorial@efy.in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IET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nstitution of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ngineering &amp;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echnology)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theiet.in</a:t>
            </a:r>
            <a:r>
              <a:rPr lang="en-US" dirty="0" smtClean="0"/>
              <a:t> -&gt; Getting the info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IEEE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nstitute of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lectrical and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lectronics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ngineers)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GitHub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 Create an account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 Start contributing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Joy Stick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33" y="845921"/>
            <a:ext cx="6574267" cy="53332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6" y="1723285"/>
            <a:ext cx="4366292" cy="44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 2: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control a LED using Joystick?</a:t>
            </a:r>
          </a:p>
          <a:p>
            <a:r>
              <a:rPr lang="en-US" dirty="0" smtClean="0"/>
              <a:t>How can we control a LED using Joystick through RF?</a:t>
            </a:r>
          </a:p>
          <a:p>
            <a:endParaRPr lang="en-US" dirty="0"/>
          </a:p>
          <a:p>
            <a:r>
              <a:rPr lang="en-US" dirty="0" smtClean="0"/>
              <a:t>Give a thought..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nRF</a:t>
            </a:r>
            <a:r>
              <a:rPr lang="en-US" b="1" dirty="0" smtClean="0"/>
              <a:t> -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nRF24L01</a:t>
            </a:r>
          </a:p>
          <a:p>
            <a:r>
              <a:rPr lang="en-US" dirty="0"/>
              <a:t>This module is designed for long distance and fast transmission of data</a:t>
            </a:r>
            <a:r>
              <a:rPr lang="en-US" dirty="0" smtClean="0"/>
              <a:t>.</a:t>
            </a:r>
          </a:p>
          <a:p>
            <a:r>
              <a:rPr lang="en-US" dirty="0"/>
              <a:t>It is designed to work through an SPI protocol.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75" y="3020291"/>
            <a:ext cx="3244198" cy="30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-&gt; Include Library -&gt; Manage Libraries </a:t>
            </a:r>
          </a:p>
          <a:p>
            <a:endParaRPr lang="en-US" dirty="0" smtClean="0"/>
          </a:p>
          <a:p>
            <a:r>
              <a:rPr lang="en-US" dirty="0" smtClean="0"/>
              <a:t>RF24 by TMRh20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28" y="1219200"/>
            <a:ext cx="5335508" cy="4850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405"/>
            <a:ext cx="5582645" cy="51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Communication with Arduino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Serial </a:t>
            </a:r>
            <a:r>
              <a:rPr lang="en-US" dirty="0" smtClean="0"/>
              <a:t>Monitor</a:t>
            </a:r>
          </a:p>
          <a:p>
            <a:r>
              <a:rPr lang="en-US" dirty="0" err="1" smtClean="0"/>
              <a:t>InfraRed</a:t>
            </a:r>
            <a:r>
              <a:rPr lang="en-US" dirty="0" smtClean="0"/>
              <a:t> (IR)</a:t>
            </a:r>
            <a:endParaRPr lang="en-US" dirty="0"/>
          </a:p>
          <a:p>
            <a:r>
              <a:rPr lang="en-US" dirty="0" smtClean="0"/>
              <a:t>Bluetooth</a:t>
            </a:r>
            <a:endParaRPr lang="en-US" dirty="0"/>
          </a:p>
          <a:p>
            <a:r>
              <a:rPr lang="en-US" dirty="0" smtClean="0"/>
              <a:t>RF</a:t>
            </a:r>
          </a:p>
          <a:p>
            <a:r>
              <a:rPr lang="en-US" dirty="0" err="1" smtClean="0"/>
              <a:t>WiFi</a:t>
            </a:r>
            <a:endParaRPr lang="en-US" dirty="0"/>
          </a:p>
          <a:p>
            <a:r>
              <a:rPr lang="en-US" dirty="0" smtClean="0"/>
              <a:t>Ethernet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28" y="1219200"/>
            <a:ext cx="5335508" cy="4850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4" y="1820718"/>
            <a:ext cx="5090391" cy="42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90" y="858043"/>
            <a:ext cx="4279900" cy="598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9528"/>
            <a:ext cx="4468091" cy="56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Bluetooth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www.bluetooth.com</a:t>
            </a:r>
            <a:endParaRPr lang="en-US" dirty="0" smtClean="0"/>
          </a:p>
          <a:p>
            <a:r>
              <a:rPr lang="en-US" dirty="0" smtClean="0"/>
              <a:t>Wireless communication between two devices</a:t>
            </a:r>
          </a:p>
          <a:p>
            <a:r>
              <a:rPr lang="en-US" dirty="0" smtClean="0"/>
              <a:t>Transfers data through low power radio waves</a:t>
            </a:r>
          </a:p>
          <a:p>
            <a:r>
              <a:rPr lang="en-US" dirty="0" smtClean="0"/>
              <a:t>It uses ISM radio frequency band for</a:t>
            </a:r>
          </a:p>
          <a:p>
            <a:pPr marL="0" indent="0">
              <a:buNone/>
            </a:pPr>
            <a:r>
              <a:rPr lang="en-US" dirty="0" smtClean="0"/>
              <a:t>communication (2.4 GHz to 2.485 GHz)</a:t>
            </a:r>
          </a:p>
          <a:p>
            <a:r>
              <a:rPr lang="en-US" dirty="0" smtClean="0"/>
              <a:t>Uses very low power</a:t>
            </a:r>
          </a:p>
        </p:txBody>
      </p:sp>
      <p:pic>
        <p:nvPicPr>
          <p:cNvPr id="5" name="Picture 2" descr="mage result for bands of 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08" y="1490134"/>
            <a:ext cx="4711226" cy="459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Power and </a:t>
            </a:r>
            <a:br>
              <a:rPr lang="en-US" b="1" dirty="0" smtClean="0"/>
            </a:br>
            <a:r>
              <a:rPr lang="en-US" b="1" dirty="0" smtClean="0"/>
              <a:t>Ground </a:t>
            </a:r>
            <a:br>
              <a:rPr lang="en-US" b="1" dirty="0" smtClean="0"/>
            </a:br>
            <a:r>
              <a:rPr lang="en-US" b="1" dirty="0" smtClean="0"/>
              <a:t>Connections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61" y="101600"/>
            <a:ext cx="8638839" cy="6654800"/>
          </a:xfrm>
        </p:spPr>
      </p:pic>
    </p:spTree>
    <p:extLst>
      <p:ext uri="{BB962C8B-B14F-4D97-AF65-F5344CB8AC3E}">
        <p14:creationId xmlns:p14="http://schemas.microsoft.com/office/powerpoint/2010/main" val="6171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PWM Pins of Arduino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2" y="1479278"/>
            <a:ext cx="7193608" cy="48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4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RF </a:t>
            </a:r>
            <a:r>
              <a:rPr lang="en-US" b="1" dirty="0" smtClean="0"/>
              <a:t>Communication </a:t>
            </a:r>
            <a:r>
              <a:rPr lang="mr-IN" b="1" dirty="0" smtClean="0"/>
              <a:t>–</a:t>
            </a:r>
            <a:r>
              <a:rPr lang="en-US" b="1" dirty="0" smtClean="0"/>
              <a:t> RF433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Frequency Communication</a:t>
            </a:r>
          </a:p>
          <a:p>
            <a:r>
              <a:rPr lang="en-US" dirty="0"/>
              <a:t>It operates at a specific frequency of </a:t>
            </a:r>
            <a:r>
              <a:rPr lang="en-US" b="1" dirty="0"/>
              <a:t>433MHz</a:t>
            </a:r>
            <a:r>
              <a:rPr lang="en-US" dirty="0"/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02" y="2923090"/>
            <a:ext cx="7531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RadioHead</a:t>
            </a:r>
            <a:r>
              <a:rPr lang="en-US" b="1" dirty="0" smtClean="0"/>
              <a:t> 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‘</a:t>
            </a:r>
            <a:r>
              <a:rPr lang="en-US" dirty="0" err="1" smtClean="0"/>
              <a:t>RadioHead</a:t>
            </a:r>
            <a:r>
              <a:rPr lang="en-US" dirty="0" smtClean="0"/>
              <a:t>’ Library</a:t>
            </a:r>
          </a:p>
          <a:p>
            <a:r>
              <a:rPr lang="en-US" dirty="0" smtClean="0"/>
              <a:t>Sketch -&gt; Include Library -&gt; Manage Libraries </a:t>
            </a:r>
          </a:p>
          <a:p>
            <a:r>
              <a:rPr lang="en-US" dirty="0" smtClean="0"/>
              <a:t>Search for ‘</a:t>
            </a:r>
            <a:r>
              <a:rPr lang="en-US" dirty="0" err="1" smtClean="0"/>
              <a:t>RadioHead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16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65" y="293625"/>
            <a:ext cx="4815068" cy="6541225"/>
          </a:xfrm>
        </p:spPr>
      </p:pic>
    </p:spTree>
    <p:extLst>
      <p:ext uri="{BB962C8B-B14F-4D97-AF65-F5344CB8AC3E}">
        <p14:creationId xmlns:p14="http://schemas.microsoft.com/office/powerpoint/2010/main" val="6987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Transmitter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4" y="522594"/>
            <a:ext cx="5878760" cy="62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15518</TotalTime>
  <Words>265</Words>
  <Application>Microsoft Macintosh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Mangal</vt:lpstr>
      <vt:lpstr>Rockwell Extra Bold</vt:lpstr>
      <vt:lpstr>Arial</vt:lpstr>
      <vt:lpstr>Office Theme</vt:lpstr>
      <vt:lpstr>Robotics and IoT Club Secondary Years Level 2 - Week 7</vt:lpstr>
      <vt:lpstr>Communication with Arduino</vt:lpstr>
      <vt:lpstr>Bluetooth</vt:lpstr>
      <vt:lpstr>Power and  Ground  Connections</vt:lpstr>
      <vt:lpstr>PWM Pins of Arduino</vt:lpstr>
      <vt:lpstr>RF Communication – RF433</vt:lpstr>
      <vt:lpstr>RadioHead Library</vt:lpstr>
      <vt:lpstr>Receiver</vt:lpstr>
      <vt:lpstr>Transmitter</vt:lpstr>
      <vt:lpstr>Arduino Code</vt:lpstr>
      <vt:lpstr>ASCII Characters</vt:lpstr>
      <vt:lpstr>Challenge 1: How to Control Our Car Using ‘RF’</vt:lpstr>
      <vt:lpstr>Battery Solution for Our Car</vt:lpstr>
      <vt:lpstr>Publications</vt:lpstr>
      <vt:lpstr>Joy Stick</vt:lpstr>
      <vt:lpstr>Challenge 2: </vt:lpstr>
      <vt:lpstr>nRF - Description</vt:lpstr>
      <vt:lpstr>Library</vt:lpstr>
      <vt:lpstr>Connections</vt:lpstr>
      <vt:lpstr>Connections</vt:lpstr>
      <vt:lpstr>Simple Code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fakruddin0510@hotmail.com</dc:creator>
  <cp:lastModifiedBy>fakruddin0510@hotmail.com</cp:lastModifiedBy>
  <cp:revision>356</cp:revision>
  <cp:lastPrinted>2019-02-09T07:01:18Z</cp:lastPrinted>
  <dcterms:created xsi:type="dcterms:W3CDTF">2019-01-15T07:05:42Z</dcterms:created>
  <dcterms:modified xsi:type="dcterms:W3CDTF">2019-10-17T18:28:53Z</dcterms:modified>
</cp:coreProperties>
</file>