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48" r:id="rId3"/>
    <p:sldId id="349" r:id="rId4"/>
    <p:sldId id="350" r:id="rId5"/>
    <p:sldId id="352" r:id="rId6"/>
    <p:sldId id="354" r:id="rId7"/>
    <p:sldId id="356" r:id="rId8"/>
    <p:sldId id="376" r:id="rId9"/>
    <p:sldId id="379" r:id="rId10"/>
    <p:sldId id="377" r:id="rId11"/>
    <p:sldId id="378" r:id="rId12"/>
    <p:sldId id="360" r:id="rId13"/>
    <p:sldId id="357" r:id="rId14"/>
    <p:sldId id="359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555"/>
  </p:normalViewPr>
  <p:slideViewPr>
    <p:cSldViewPr snapToGrid="0" snapToObjects="1">
      <p:cViewPr>
        <p:scale>
          <a:sx n="92" d="100"/>
          <a:sy n="92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-53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6205-A6B2-B246-B85B-F0B14370196E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D59B-BBA9-6445-B8C7-F68E4186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22BD-5F3D-1B4F-998A-322FDFD135B5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6C67-16D2-5540-886C-46CF2F2B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fylab@efy.in" TargetMode="External"/><Relationship Id="rId3" Type="http://schemas.openxmlformats.org/officeDocument/2006/relationships/hyperlink" Target="mailto:efyeditorial@efy.i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Robotics and </a:t>
            </a:r>
            <a:r>
              <a:rPr lang="en-US" b="1" dirty="0" err="1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IoT</a:t>
            </a:r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 Club</a:t>
            </a:r>
            <a:b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</a:br>
            <a: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  <a:t>Secondary Years</a:t>
            </a:r>
            <a:br>
              <a:rPr lang="en-US" b="1" dirty="0" smtClean="0">
                <a:solidFill>
                  <a:srgbClr val="C00000"/>
                </a:solidFill>
                <a:ea typeface="Rockwell Extra Bold" charset="0"/>
                <a:cs typeface="Rockwell Extra Bold" charset="0"/>
              </a:rPr>
            </a:br>
            <a:r>
              <a:rPr lang="en-US" b="1" dirty="0" smtClean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Level 2 </a:t>
            </a:r>
            <a:r>
              <a:rPr lang="en-US" b="1" dirty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-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a typeface="Rockwell Extra Bold" charset="0"/>
                <a:cs typeface="Rockwell Extra Bold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Week </a:t>
            </a:r>
            <a:r>
              <a:rPr lang="en-US" b="1" dirty="0">
                <a:solidFill>
                  <a:srgbClr val="00B050"/>
                </a:solidFill>
                <a:ea typeface="Rockwell Extra Bold" charset="0"/>
                <a:cs typeface="Rockwell Extra Bold" charset="0"/>
              </a:rPr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400" b="1" dirty="0" err="1" smtClean="0"/>
              <a:t>Roohi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Banu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572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Joystick </a:t>
            </a:r>
            <a:r>
              <a:rPr lang="en-US" b="1" dirty="0" smtClean="0"/>
              <a:t>to Control </a:t>
            </a:r>
            <a:br>
              <a:rPr lang="en-US" b="1" dirty="0" smtClean="0"/>
            </a:br>
            <a:r>
              <a:rPr lang="en-US" b="1" dirty="0" smtClean="0"/>
              <a:t>the Car- </a:t>
            </a:r>
            <a:r>
              <a:rPr lang="en-US" b="1" dirty="0" err="1" smtClean="0"/>
              <a:t>Tx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72" y="0"/>
            <a:ext cx="4353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</a:t>
            </a:r>
            <a:r>
              <a:rPr lang="en-US" b="1" dirty="0" smtClean="0"/>
              <a:t>Joystick to Control </a:t>
            </a:r>
            <a:br>
              <a:rPr lang="en-US" b="1" dirty="0" smtClean="0"/>
            </a:br>
            <a:r>
              <a:rPr lang="en-US" b="1" dirty="0" smtClean="0"/>
              <a:t>the Car </a:t>
            </a:r>
            <a:r>
              <a:rPr lang="en-US" b="1" dirty="0" smtClean="0"/>
              <a:t>- Rx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33" y="0"/>
            <a:ext cx="4370168" cy="6677891"/>
          </a:xfrm>
        </p:spPr>
      </p:pic>
    </p:spTree>
    <p:extLst>
      <p:ext uri="{BB962C8B-B14F-4D97-AF65-F5344CB8AC3E}">
        <p14:creationId xmlns:p14="http://schemas.microsoft.com/office/powerpoint/2010/main" val="184286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Battery Solution for Our Car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18650 Li-on Battery (2x) </a:t>
            </a:r>
          </a:p>
          <a:p>
            <a:r>
              <a:rPr lang="en-US" dirty="0" smtClean="0"/>
              <a:t>18650 </a:t>
            </a:r>
            <a:r>
              <a:rPr lang="en-US" dirty="0"/>
              <a:t>Battery </a:t>
            </a:r>
            <a:r>
              <a:rPr lang="en-US" dirty="0" smtClean="0"/>
              <a:t>Holder</a:t>
            </a:r>
          </a:p>
          <a:p>
            <a:r>
              <a:rPr lang="en-US" dirty="0" smtClean="0"/>
              <a:t>Battery charger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46" y="1825625"/>
            <a:ext cx="4334954" cy="28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Publications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Photon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TISB Publication for Physics &amp; Technology  -&gt; Find info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EFY (E</a:t>
            </a:r>
            <a:r>
              <a:rPr lang="en-US" dirty="0" smtClean="0"/>
              <a:t>lectronics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or You)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efy.in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&gt; Will send by End of October</a:t>
            </a:r>
          </a:p>
          <a:p>
            <a:pPr lvl="1"/>
            <a:r>
              <a:rPr lang="en-US" dirty="0" smtClean="0">
                <a:hlinkClick r:id="rId2"/>
              </a:rPr>
              <a:t>efylab@efy.in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efyeditorial@efy.in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IET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nstitution of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ngineering &amp;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echnology)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theiet.in</a:t>
            </a:r>
            <a:r>
              <a:rPr lang="en-US" dirty="0" smtClean="0"/>
              <a:t> -&gt; Getting the info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IEEE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nstitute of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lectrical and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lectronics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ngineers)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GitHub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 Create an account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 Start contributing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Projects &amp;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Sreshta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Bluetooth &amp; voice </a:t>
            </a:r>
            <a:r>
              <a:rPr lang="en-US" dirty="0"/>
              <a:t>controlled </a:t>
            </a:r>
            <a:r>
              <a:rPr lang="en-US" dirty="0" smtClean="0"/>
              <a:t>car</a:t>
            </a:r>
            <a:r>
              <a:rPr lang="en-US" dirty="0"/>
              <a:t> </a:t>
            </a:r>
            <a:r>
              <a:rPr lang="en-US" dirty="0" smtClean="0"/>
              <a:t>(Android) + report</a:t>
            </a:r>
            <a:endParaRPr lang="en-US" dirty="0"/>
          </a:p>
          <a:p>
            <a:r>
              <a:rPr lang="en-US" dirty="0" err="1" smtClean="0"/>
              <a:t>Ved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      BLE (</a:t>
            </a:r>
            <a:r>
              <a:rPr lang="en-US" dirty="0" err="1" smtClean="0"/>
              <a:t>IoS</a:t>
            </a:r>
            <a:r>
              <a:rPr lang="en-US" dirty="0" smtClean="0"/>
              <a:t>) &amp; autonomous car + report</a:t>
            </a:r>
          </a:p>
          <a:p>
            <a:r>
              <a:rPr lang="en-US" dirty="0" err="1" smtClean="0"/>
              <a:t>Krish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   IR controlled car + report</a:t>
            </a:r>
          </a:p>
          <a:p>
            <a:r>
              <a:rPr lang="en-US" dirty="0" smtClean="0"/>
              <a:t>Sana </a:t>
            </a:r>
            <a:r>
              <a:rPr lang="mr-IN" dirty="0" smtClean="0"/>
              <a:t>–</a:t>
            </a:r>
            <a:r>
              <a:rPr lang="en-US" dirty="0" smtClean="0"/>
              <a:t>    RF controlled car + report</a:t>
            </a:r>
          </a:p>
        </p:txBody>
      </p:sp>
    </p:spTree>
    <p:extLst>
      <p:ext uri="{BB962C8B-B14F-4D97-AF65-F5344CB8AC3E}">
        <p14:creationId xmlns:p14="http://schemas.microsoft.com/office/powerpoint/2010/main" val="18979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Servo Motor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5" y="2059926"/>
            <a:ext cx="4914900" cy="34671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365125"/>
            <a:ext cx="6210300" cy="64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Power and </a:t>
            </a:r>
            <a:br>
              <a:rPr lang="en-US" b="1" dirty="0" smtClean="0"/>
            </a:br>
            <a:r>
              <a:rPr lang="en-US" b="1" dirty="0" smtClean="0"/>
              <a:t>Ground </a:t>
            </a:r>
            <a:br>
              <a:rPr lang="en-US" b="1" dirty="0" smtClean="0"/>
            </a:br>
            <a:r>
              <a:rPr lang="en-US" b="1" dirty="0" smtClean="0"/>
              <a:t>Connections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61" y="101600"/>
            <a:ext cx="8638839" cy="6654800"/>
          </a:xfrm>
        </p:spPr>
      </p:pic>
    </p:spTree>
    <p:extLst>
      <p:ext uri="{BB962C8B-B14F-4D97-AF65-F5344CB8AC3E}">
        <p14:creationId xmlns:p14="http://schemas.microsoft.com/office/powerpoint/2010/main" val="6171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PWM Pins of Arduino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2" y="1479278"/>
            <a:ext cx="7193608" cy="48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4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 - 1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8394"/>
            <a:ext cx="2614612" cy="3631406"/>
          </a:xfrm>
        </p:spPr>
      </p:pic>
    </p:spTree>
    <p:extLst>
      <p:ext uri="{BB962C8B-B14F-4D97-AF65-F5344CB8AC3E}">
        <p14:creationId xmlns:p14="http://schemas.microsoft.com/office/powerpoint/2010/main" val="6333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RF 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Frequency Communication</a:t>
            </a:r>
          </a:p>
          <a:p>
            <a:r>
              <a:rPr lang="en-US" dirty="0"/>
              <a:t>It operates at a specific frequency of </a:t>
            </a:r>
            <a:r>
              <a:rPr lang="en-US" b="1" dirty="0"/>
              <a:t>433MHz</a:t>
            </a:r>
            <a:r>
              <a:rPr lang="en-US" dirty="0"/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02" y="2923090"/>
            <a:ext cx="7531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Arduino 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2" y="1547832"/>
            <a:ext cx="5015159" cy="5310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87" y="57875"/>
            <a:ext cx="493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to Control Our Car Using ‘RF’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way to control car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46" y="551007"/>
            <a:ext cx="4604622" cy="5461866"/>
          </a:xfrm>
        </p:spPr>
      </p:pic>
      <p:sp>
        <p:nvSpPr>
          <p:cNvPr id="3" name="TextBox 2"/>
          <p:cNvSpPr txBox="1"/>
          <p:nvPr/>
        </p:nvSpPr>
        <p:spPr>
          <a:xfrm>
            <a:off x="1022011" y="2687782"/>
            <a:ext cx="466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Does it work in ‘real time?’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Joy Stick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33" y="845921"/>
            <a:ext cx="6574267" cy="53332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6" y="1723285"/>
            <a:ext cx="4366292" cy="44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16325</TotalTime>
  <Words>183</Words>
  <Application>Microsoft Macintosh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Rockwell Extra Bold</vt:lpstr>
      <vt:lpstr>Arial</vt:lpstr>
      <vt:lpstr>Office Theme</vt:lpstr>
      <vt:lpstr>Robotics and IoT Club Secondary Years Level 2 - Week 8</vt:lpstr>
      <vt:lpstr>Power and  Ground  Connections</vt:lpstr>
      <vt:lpstr>PWM Pins of Arduino</vt:lpstr>
      <vt:lpstr>Algorithm - 1</vt:lpstr>
      <vt:lpstr>RF Communication</vt:lpstr>
      <vt:lpstr>Arduino Code</vt:lpstr>
      <vt:lpstr>How to Control Our Car Using ‘RF’</vt:lpstr>
      <vt:lpstr>One way to control car</vt:lpstr>
      <vt:lpstr>Joy Stick</vt:lpstr>
      <vt:lpstr>Use of Joystick to Control  the Car- Tx</vt:lpstr>
      <vt:lpstr>Use of Joystick to Control  the Car - Rx </vt:lpstr>
      <vt:lpstr>Battery Solution for Our Car</vt:lpstr>
      <vt:lpstr>Publications</vt:lpstr>
      <vt:lpstr>Projects &amp; Reports</vt:lpstr>
      <vt:lpstr>Servo Motor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fakruddin0510@hotmail.com</dc:creator>
  <cp:lastModifiedBy>fakruddin0510@hotmail.com</cp:lastModifiedBy>
  <cp:revision>363</cp:revision>
  <cp:lastPrinted>2019-02-09T07:01:18Z</cp:lastPrinted>
  <dcterms:created xsi:type="dcterms:W3CDTF">2019-01-15T07:05:42Z</dcterms:created>
  <dcterms:modified xsi:type="dcterms:W3CDTF">2019-10-24T08:45:28Z</dcterms:modified>
</cp:coreProperties>
</file>