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68" r:id="rId5"/>
    <p:sldId id="272" r:id="rId6"/>
    <p:sldId id="270" r:id="rId7"/>
    <p:sldId id="273" r:id="rId8"/>
    <p:sldId id="274" r:id="rId9"/>
    <p:sldId id="275" r:id="rId10"/>
    <p:sldId id="276" r:id="rId11"/>
    <p:sldId id="279" r:id="rId12"/>
    <p:sldId id="280" r:id="rId13"/>
    <p:sldId id="281" r:id="rId14"/>
    <p:sldId id="284" r:id="rId15"/>
    <p:sldId id="282" r:id="rId16"/>
    <p:sldId id="283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FC849-1463-DC48-9419-B67289A5FC4F}">
          <p14:sldIdLst>
            <p14:sldId id="256"/>
          </p14:sldIdLst>
        </p14:section>
        <p14:section name="IOTArchitectures" id="{7B06AD09-094C-214E-B6CB-F0C8DCE3782E}">
          <p14:sldIdLst>
            <p14:sldId id="269"/>
            <p14:sldId id="271"/>
            <p14:sldId id="268"/>
            <p14:sldId id="272"/>
            <p14:sldId id="270"/>
            <p14:sldId id="273"/>
          </p14:sldIdLst>
        </p14:section>
        <p14:section name="NodeRed" id="{E8C6ECB5-2650-624F-AD2D-66AE5128933C}">
          <p14:sldIdLst>
            <p14:sldId id="274"/>
            <p14:sldId id="275"/>
            <p14:sldId id="276"/>
            <p14:sldId id="279"/>
            <p14:sldId id="280"/>
            <p14:sldId id="281"/>
            <p14:sldId id="284"/>
            <p14:sldId id="282"/>
            <p14:sldId id="283"/>
          </p14:sldIdLst>
        </p14:section>
        <p14:section name="MQTTBroker" id="{E3443D87-EE12-F649-9BB0-7B0847FAE4C2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A0BA3-DEA6-4002-B492-A871B0A3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DFF5B6-5A39-4F3D-AE67-CE8AAF3F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A7C85E-62D7-4733-9222-6BC5A19E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948DB1-FC3E-4E4A-BE66-8D233444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105EBC-1F96-43B4-9CF8-9170204F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1DEA8-77F1-4BF3-81E4-7E8AA98F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71B6E7-8AF0-4417-B241-66F4996D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26D216-42EE-475A-9585-FAB1419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16342E-BC84-457D-9A12-0102F8DE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B5BD3C-D511-4F4E-84E5-1886F6FD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6282E8-EC66-4C39-9F0A-83BECFB05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72D7A2-9E61-4591-912C-6C98C5196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C1D8E0-00CD-4336-AC63-27CC731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9BCA04-123B-4A27-83E3-70432292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6FF4FD-9EE1-4316-B3B7-DCEEA0E7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29FE7-3667-449E-A278-797ED76E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87F74-AE00-4E22-AB83-78D158F3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1CE882-4B0E-47A0-B803-68403BD8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7FCB4F-6DD8-42EC-96E2-F002078B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9F4EF3-4033-43C6-B193-628F8001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2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2A9DB-3189-4D47-A903-AC02D816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250C1C-A413-4A49-B65A-5C0F6A1E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9F2608-0C1E-4460-9C8A-A1F404BD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E2FFB8-4E82-426C-8A27-8EA2E00E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81FA3A-2C65-4CCC-9638-FB1FB454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8AEA2F-46B9-4B0E-A6FB-9A0ECE4C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70FA2-1103-42AC-A8E6-D75BC3AA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409A46-A86B-46C7-B380-FD50CC5F6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5143AA-1318-44EA-9798-EFEE0419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86E432-4EBE-485E-97EF-4E2DAC85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496968-73F9-4CA4-9901-FFA689D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C373F-BABB-477B-AF89-285F6C5A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0D501C-4A55-47B2-88CA-14ADC02A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3A8CA3-49BD-4FAE-A9B8-7D4DF2CB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50F49C-DE27-4A4E-85C3-43B9E336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9560C08-BCE2-4327-A9BB-D1B6D4C59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EB826-6CCB-4813-B753-ABD766B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8B82A7-2932-4546-BA71-E5832BD3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B0FEF1-9CE6-4A1F-B5ED-8E87CC8B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D201C-86B7-4F74-AB12-9CEC04AA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53BD8C3-4F5E-4697-9287-317623E8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04688D-7EDB-42DC-86D9-E6D42F3A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BD71AD-90C7-4105-A705-BAC307EF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6E68DF-6AB3-49ED-8E78-0B1C25E8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DECA2F-521B-41D3-98B8-D2FB88BA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ED04E9-25F9-4F9B-89CB-6CD1CD08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31D80-4745-4A85-B748-1471E5A8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E27C71-8CC8-454F-AF5D-6A3F1D88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A69309-453C-4866-8E87-DBA5316D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E3791F-3216-4EC5-A8D7-C4F1A388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A9000C-E7B6-4DA2-B590-C3FF0FB1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7E11F2-1719-4F23-865E-49090F73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62F86-B189-4223-8F67-0C2D32D8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89C69C7-B97F-4E22-8194-B17472A0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EA8F9D-C4D0-4C12-801F-58BD7109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0BEC66-05F0-4113-B4B7-F170D604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AEF809-77C6-4298-BE15-472C46E2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AA80FE-4293-4E5B-BAD3-87D41AE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C0068E-789A-46A8-BEFA-C96CA8E4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C924A9-1677-40D6-9BBD-B455D9D4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56AFEB-377D-4F38-959D-76D7B499C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4D25D4-5A3F-4E67-B9C8-7E236592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B2656F-A33F-498F-BEF1-8700D8CC6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76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xmlns="" id="{89623A71-072D-4091-B333-A36912EBA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5" name="Subtitle 16">
            <a:extLst>
              <a:ext uri="{FF2B5EF4-FFF2-40B4-BE49-F238E27FC236}">
                <a16:creationId xmlns:a16="http://schemas.microsoft.com/office/drawing/2014/main" xmlns="" id="{53AFF025-DD63-4F79-8A9D-A3BEF733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25065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Red </a:t>
            </a:r>
            <a:r>
              <a:rPr lang="mr-IN" dirty="0" smtClean="0"/>
              <a:t>–</a:t>
            </a:r>
            <a:r>
              <a:rPr lang="en-US" dirty="0" smtClean="0"/>
              <a:t> Starting Manually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0" y="851932"/>
            <a:ext cx="6667500" cy="565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900" y="27178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Red </a:t>
            </a:r>
            <a:r>
              <a:rPr lang="mr-IN" dirty="0" smtClean="0"/>
              <a:t>–</a:t>
            </a:r>
            <a:r>
              <a:rPr lang="en-US" dirty="0" smtClean="0"/>
              <a:t> Starting on Reboot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Red </a:t>
            </a:r>
            <a:r>
              <a:rPr lang="mr-IN" dirty="0" smtClean="0"/>
              <a:t>–</a:t>
            </a:r>
            <a:r>
              <a:rPr lang="en-US" dirty="0" smtClean="0"/>
              <a:t> Simple LED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425700"/>
            <a:ext cx="6286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Red </a:t>
            </a:r>
            <a:r>
              <a:rPr lang="mr-IN" dirty="0" smtClean="0"/>
              <a:t>–</a:t>
            </a:r>
            <a:r>
              <a:rPr lang="en-US" dirty="0" smtClean="0"/>
              <a:t> Simple LED with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76450"/>
            <a:ext cx="4953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2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Red </a:t>
            </a:r>
            <a:r>
              <a:rPr lang="mr-IN" dirty="0" smtClean="0"/>
              <a:t>–</a:t>
            </a:r>
            <a:r>
              <a:rPr lang="en-US" dirty="0" smtClean="0"/>
              <a:t> Email Sender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451100"/>
            <a:ext cx="5080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Red </a:t>
            </a:r>
            <a:r>
              <a:rPr lang="mr-IN" dirty="0" smtClean="0"/>
              <a:t>–</a:t>
            </a:r>
            <a:r>
              <a:rPr lang="en-US" dirty="0" smtClean="0"/>
              <a:t> MQTT Message Publisher </a:t>
            </a:r>
            <a:r>
              <a:rPr lang="mr-IN" dirty="0" smtClean="0"/>
              <a:t>–</a:t>
            </a:r>
            <a:r>
              <a:rPr lang="en-US" dirty="0" smtClean="0"/>
              <a:t> LED (Node Red)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063750"/>
            <a:ext cx="4864100" cy="245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457450"/>
            <a:ext cx="4953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Red </a:t>
            </a:r>
            <a:r>
              <a:rPr lang="mr-IN" dirty="0" smtClean="0"/>
              <a:t>–</a:t>
            </a:r>
            <a:r>
              <a:rPr lang="en-US" dirty="0" smtClean="0"/>
              <a:t> MQTT Message Publisher </a:t>
            </a:r>
            <a:r>
              <a:rPr lang="mr-IN" dirty="0" smtClean="0"/>
              <a:t>–</a:t>
            </a:r>
            <a:r>
              <a:rPr lang="en-US" dirty="0" smtClean="0"/>
              <a:t> LED (Python)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74800"/>
            <a:ext cx="7962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Red </a:t>
            </a:r>
            <a:r>
              <a:rPr lang="mr-IN" dirty="0" smtClean="0"/>
              <a:t>–</a:t>
            </a:r>
            <a:r>
              <a:rPr lang="en-US" dirty="0" smtClean="0"/>
              <a:t> MQTT Message Publisher </a:t>
            </a:r>
            <a:r>
              <a:rPr lang="mr-IN" dirty="0" smtClean="0"/>
              <a:t>–</a:t>
            </a:r>
            <a:r>
              <a:rPr lang="en-US" dirty="0" smtClean="0"/>
              <a:t> DHT11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428750"/>
            <a:ext cx="8496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5080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Mosquitto</a:t>
            </a:r>
            <a:r>
              <a:rPr lang="en-US" dirty="0" smtClean="0"/>
              <a:t> Broker Installation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7859" y="1466334"/>
            <a:ext cx="463357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sudo</a:t>
            </a:r>
            <a:r>
              <a:rPr lang="en-US" b="1" dirty="0"/>
              <a:t> apt </a:t>
            </a:r>
            <a:r>
              <a:rPr lang="en-US" b="1" dirty="0" smtClean="0"/>
              <a:t>update</a:t>
            </a:r>
          </a:p>
          <a:p>
            <a:r>
              <a:rPr lang="en-US" b="1" dirty="0" err="1"/>
              <a:t>sudo</a:t>
            </a:r>
            <a:r>
              <a:rPr lang="en-US" b="1" dirty="0"/>
              <a:t> apt install -y </a:t>
            </a:r>
            <a:r>
              <a:rPr lang="en-US" b="1" dirty="0" err="1"/>
              <a:t>mosquitto</a:t>
            </a:r>
            <a:r>
              <a:rPr lang="en-US" b="1" dirty="0"/>
              <a:t> </a:t>
            </a:r>
            <a:r>
              <a:rPr lang="en-US" b="1" dirty="0" err="1" smtClean="0"/>
              <a:t>mosquitto</a:t>
            </a:r>
            <a:r>
              <a:rPr lang="en-US" b="1" dirty="0" smtClean="0"/>
              <a:t>-clients</a:t>
            </a:r>
          </a:p>
          <a:p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systemctl</a:t>
            </a:r>
            <a:r>
              <a:rPr lang="en-US" b="1" dirty="0"/>
              <a:t> enable </a:t>
            </a:r>
            <a:r>
              <a:rPr lang="en-US" b="1" dirty="0" err="1" smtClean="0"/>
              <a:t>mosquitto.service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pip3 </a:t>
            </a:r>
            <a:r>
              <a:rPr lang="en-US" dirty="0"/>
              <a:t>install </a:t>
            </a:r>
            <a:r>
              <a:rPr lang="en-US" dirty="0" err="1"/>
              <a:t>paho-mqtt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9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50800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Mosquitto</a:t>
            </a:r>
            <a:r>
              <a:rPr lang="en-US" dirty="0" smtClean="0"/>
              <a:t> Broker Installation - Testing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7858" y="1466334"/>
            <a:ext cx="6269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mosquitto</a:t>
            </a:r>
            <a:r>
              <a:rPr lang="en-US" b="1" dirty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v</a:t>
            </a:r>
          </a:p>
          <a:p>
            <a:endParaRPr lang="en-US" b="1" dirty="0"/>
          </a:p>
          <a:p>
            <a:r>
              <a:rPr lang="en-US" b="1" dirty="0" err="1"/>
              <a:t>mosquitto_sub</a:t>
            </a:r>
            <a:r>
              <a:rPr lang="en-US" b="1" dirty="0"/>
              <a:t> -d -t </a:t>
            </a:r>
            <a:r>
              <a:rPr lang="en-US" b="1" dirty="0" err="1" smtClean="0"/>
              <a:t>testTopic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mosquitto_pub</a:t>
            </a:r>
            <a:r>
              <a:rPr lang="en-US" b="1" dirty="0"/>
              <a:t> -d -t </a:t>
            </a:r>
            <a:r>
              <a:rPr lang="en-US" b="1" dirty="0" err="1"/>
              <a:t>testTopic</a:t>
            </a:r>
            <a:r>
              <a:rPr lang="en-US" b="1" dirty="0"/>
              <a:t> -m "Hello world!"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529" y="569663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randomnerdtutorials.com</a:t>
            </a:r>
            <a:r>
              <a:rPr lang="en-US" sz="800" dirty="0"/>
              <a:t>/testing-</a:t>
            </a:r>
            <a:r>
              <a:rPr lang="en-US" sz="800" dirty="0" err="1"/>
              <a:t>mosquitto</a:t>
            </a:r>
            <a:r>
              <a:rPr lang="en-US" sz="800" dirty="0"/>
              <a:t>-broker-and-client-on-</a:t>
            </a:r>
            <a:r>
              <a:rPr lang="en-US" sz="800" dirty="0" err="1"/>
              <a:t>raspbbery</a:t>
            </a:r>
            <a:r>
              <a:rPr lang="en-US" sz="800" dirty="0"/>
              <a:t>-pi/</a:t>
            </a:r>
          </a:p>
        </p:txBody>
      </p:sp>
    </p:spTree>
    <p:extLst>
      <p:ext uri="{BB962C8B-B14F-4D97-AF65-F5344CB8AC3E}">
        <p14:creationId xmlns:p14="http://schemas.microsoft.com/office/powerpoint/2010/main" val="39585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CDB1FA-F628-483B-B1BB-5938F50DDB88}"/>
              </a:ext>
            </a:extLst>
          </p:cNvPr>
          <p:cNvSpPr txBox="1"/>
          <p:nvPr/>
        </p:nvSpPr>
        <p:spPr>
          <a:xfrm>
            <a:off x="177800" y="139700"/>
            <a:ext cx="7843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 – Based on Network Protocol</a:t>
            </a:r>
          </a:p>
        </p:txBody>
      </p:sp>
      <p:pic>
        <p:nvPicPr>
          <p:cNvPr id="2052" name="Picture 4" descr="IoT Architecture Layers and Components. | Download Scientific Diagram">
            <a:extLst>
              <a:ext uri="{FF2B5EF4-FFF2-40B4-BE49-F238E27FC236}">
                <a16:creationId xmlns:a16="http://schemas.microsoft.com/office/drawing/2014/main" xmlns="" id="{62970F45-357E-4469-B94F-7A8544B29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69" y="1576064"/>
            <a:ext cx="3939381" cy="42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93F66E-C29F-4BEE-A680-0DA367555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76"/>
          <a:stretch/>
        </p:blipFill>
        <p:spPr>
          <a:xfrm>
            <a:off x="538163" y="1330473"/>
            <a:ext cx="2452688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A7CC7E-7220-4D36-AE47-44430A5B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172575" y="1330473"/>
            <a:ext cx="2481262" cy="3276600"/>
          </a:xfrm>
          <a:prstGeom prst="rect">
            <a:avLst/>
          </a:prstGeom>
        </p:spPr>
      </p:pic>
      <p:pic>
        <p:nvPicPr>
          <p:cNvPr id="9" name="Picture 2" descr="IoT Architectures - Common Approaches and Ways to Design IoT at Scale">
            <a:extLst>
              <a:ext uri="{FF2B5EF4-FFF2-40B4-BE49-F238E27FC236}">
                <a16:creationId xmlns:a16="http://schemas.microsoft.com/office/drawing/2014/main" xmlns="" id="{277079CE-6F5F-4191-BBB4-CD3AA3BA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2" y="4750252"/>
            <a:ext cx="2114550" cy="181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0AE034-9984-4252-986D-67BC86A8F798}"/>
              </a:ext>
            </a:extLst>
          </p:cNvPr>
          <p:cNvSpPr txBox="1"/>
          <p:nvPr/>
        </p:nvSpPr>
        <p:spPr>
          <a:xfrm>
            <a:off x="1293801" y="1155388"/>
            <a:ext cx="94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 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2FDA2C-6397-4BA1-8BE5-2F8690568CFA}"/>
              </a:ext>
            </a:extLst>
          </p:cNvPr>
          <p:cNvSpPr txBox="1"/>
          <p:nvPr/>
        </p:nvSpPr>
        <p:spPr>
          <a:xfrm>
            <a:off x="5351053" y="1155388"/>
            <a:ext cx="94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 Layers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D113F4-8853-4D9B-AF9A-53F8E9FBA7B5}"/>
              </a:ext>
            </a:extLst>
          </p:cNvPr>
          <p:cNvSpPr txBox="1"/>
          <p:nvPr/>
        </p:nvSpPr>
        <p:spPr>
          <a:xfrm>
            <a:off x="9856776" y="1145807"/>
            <a:ext cx="94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 Layers</a:t>
            </a:r>
          </a:p>
        </p:txBody>
      </p:sp>
    </p:spTree>
    <p:extLst>
      <p:ext uri="{BB962C8B-B14F-4D97-AF65-F5344CB8AC3E}">
        <p14:creationId xmlns:p14="http://schemas.microsoft.com/office/powerpoint/2010/main" val="264368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CDB1FA-F628-483B-B1BB-5938F50DDB88}"/>
              </a:ext>
            </a:extLst>
          </p:cNvPr>
          <p:cNvSpPr txBox="1"/>
          <p:nvPr/>
        </p:nvSpPr>
        <p:spPr>
          <a:xfrm>
            <a:off x="177800" y="139700"/>
            <a:ext cx="842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 – Based on Systems Architecture</a:t>
            </a:r>
          </a:p>
        </p:txBody>
      </p:sp>
      <p:pic>
        <p:nvPicPr>
          <p:cNvPr id="4098" name="Picture 2" descr="Cloud computing vs Edge or Fog Computing - an infographic">
            <a:extLst>
              <a:ext uri="{FF2B5EF4-FFF2-40B4-BE49-F238E27FC236}">
                <a16:creationId xmlns:a16="http://schemas.microsoft.com/office/drawing/2014/main" xmlns="" id="{034F2F09-236B-4833-8259-B151584E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869167"/>
            <a:ext cx="8351838" cy="57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4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54D4A3-8A75-44EE-BDB3-E414078A9211}"/>
              </a:ext>
            </a:extLst>
          </p:cNvPr>
          <p:cNvSpPr txBox="1"/>
          <p:nvPr/>
        </p:nvSpPr>
        <p:spPr>
          <a:xfrm>
            <a:off x="177800" y="139700"/>
            <a:ext cx="2906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70E395-7C79-4B8F-AB72-B49A2BF2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957262"/>
            <a:ext cx="9020175" cy="55911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3F691D8E-4BE7-41DF-8203-14E030253D64}"/>
              </a:ext>
            </a:extLst>
          </p:cNvPr>
          <p:cNvSpPr/>
          <p:nvPr/>
        </p:nvSpPr>
        <p:spPr>
          <a:xfrm>
            <a:off x="2819400" y="2990850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F950686-8B28-4C31-BCE7-681F4793DEA8}"/>
              </a:ext>
            </a:extLst>
          </p:cNvPr>
          <p:cNvSpPr/>
          <p:nvPr/>
        </p:nvSpPr>
        <p:spPr>
          <a:xfrm>
            <a:off x="4229100" y="2990850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B246C61-4A99-4F1A-A474-D792CE1CD1B3}"/>
              </a:ext>
            </a:extLst>
          </p:cNvPr>
          <p:cNvSpPr/>
          <p:nvPr/>
        </p:nvSpPr>
        <p:spPr>
          <a:xfrm>
            <a:off x="5572125" y="2990850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5B6730E-23C8-4715-98E7-15183711F43B}"/>
              </a:ext>
            </a:extLst>
          </p:cNvPr>
          <p:cNvSpPr/>
          <p:nvPr/>
        </p:nvSpPr>
        <p:spPr>
          <a:xfrm>
            <a:off x="6810375" y="2981325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728C055-5AFF-4690-8E54-FBCD30F8D506}"/>
              </a:ext>
            </a:extLst>
          </p:cNvPr>
          <p:cNvSpPr/>
          <p:nvPr/>
        </p:nvSpPr>
        <p:spPr>
          <a:xfrm>
            <a:off x="8143875" y="2990850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9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CDB1FA-F628-483B-B1BB-5938F50DDB88}"/>
              </a:ext>
            </a:extLst>
          </p:cNvPr>
          <p:cNvSpPr txBox="1"/>
          <p:nvPr/>
        </p:nvSpPr>
        <p:spPr>
          <a:xfrm>
            <a:off x="177800" y="139700"/>
            <a:ext cx="5010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 – Example 1</a:t>
            </a:r>
          </a:p>
        </p:txBody>
      </p:sp>
      <p:pic>
        <p:nvPicPr>
          <p:cNvPr id="3074" name="Picture 2" descr="IoT and Predictive Analytics: Fog and Edge Computing for Industries versus  Cloud (19.1.2018) - LeanBI">
            <a:extLst>
              <a:ext uri="{FF2B5EF4-FFF2-40B4-BE49-F238E27FC236}">
                <a16:creationId xmlns:a16="http://schemas.microsoft.com/office/drawing/2014/main" xmlns="" id="{8AD592C7-8731-4977-B8D1-BF3F7EFA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2" y="2171971"/>
            <a:ext cx="8820150" cy="44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4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ges of “Internet of Things” Architecture">
            <a:extLst>
              <a:ext uri="{FF2B5EF4-FFF2-40B4-BE49-F238E27FC236}">
                <a16:creationId xmlns:a16="http://schemas.microsoft.com/office/drawing/2014/main" xmlns="" id="{CCE36A1E-4CFA-45B4-BBE4-91318758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00100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CDB1FA-F628-483B-B1BB-5938F50DDB88}"/>
              </a:ext>
            </a:extLst>
          </p:cNvPr>
          <p:cNvSpPr txBox="1"/>
          <p:nvPr/>
        </p:nvSpPr>
        <p:spPr>
          <a:xfrm>
            <a:off x="177800" y="139700"/>
            <a:ext cx="6776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 – 4 Stages – Example 2</a:t>
            </a:r>
          </a:p>
        </p:txBody>
      </p:sp>
    </p:spTree>
    <p:extLst>
      <p:ext uri="{BB962C8B-B14F-4D97-AF65-F5344CB8AC3E}">
        <p14:creationId xmlns:p14="http://schemas.microsoft.com/office/powerpoint/2010/main" val="288211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8300" y="2438400"/>
            <a:ext cx="22479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PI/Device/Sensors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0100" y="1981200"/>
            <a:ext cx="317500" cy="279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13500" y="2311400"/>
            <a:ext cx="22352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7800" y="5130800"/>
            <a:ext cx="16764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86200" y="2705100"/>
            <a:ext cx="26797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3594100"/>
            <a:ext cx="2527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1300" y="2438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3700" y="33401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9500" y="5130800"/>
            <a:ext cx="19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(Temp Sensor)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33900" y="1219200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Router/Firewall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9500" y="5753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05668" y="4044950"/>
            <a:ext cx="2142832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65900" y="304800"/>
            <a:ext cx="521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Forwarding for Inbound Traffic using raspberry 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80600" y="4044950"/>
            <a:ext cx="1294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</a:p>
          <a:p>
            <a:r>
              <a:rPr lang="en-US" dirty="0" smtClean="0"/>
              <a:t>MQTT</a:t>
            </a:r>
          </a:p>
          <a:p>
            <a:r>
              <a:rPr lang="en-US" dirty="0" err="1" smtClean="0"/>
              <a:t>WebSite</a:t>
            </a:r>
            <a:endParaRPr lang="en-US" dirty="0" smtClean="0"/>
          </a:p>
          <a:p>
            <a:r>
              <a:rPr lang="en-US" dirty="0" smtClean="0"/>
              <a:t>Firebase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3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Red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97" y="667266"/>
            <a:ext cx="5657459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8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82600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Red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139170"/>
            <a:ext cx="7404100" cy="52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170</Words>
  <Application>Microsoft Macintosh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ZAS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fakruddin0510@hotmail.com</cp:lastModifiedBy>
  <cp:revision>58</cp:revision>
  <dcterms:created xsi:type="dcterms:W3CDTF">2020-09-26T09:08:37Z</dcterms:created>
  <dcterms:modified xsi:type="dcterms:W3CDTF">2020-10-17T17:50:15Z</dcterms:modified>
</cp:coreProperties>
</file>