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7" r:id="rId4"/>
    <p:sldId id="288" r:id="rId5"/>
    <p:sldId id="286" r:id="rId6"/>
    <p:sldId id="285" r:id="rId7"/>
    <p:sldId id="289" r:id="rId8"/>
    <p:sldId id="278" r:id="rId9"/>
    <p:sldId id="279" r:id="rId10"/>
    <p:sldId id="280" r:id="rId11"/>
    <p:sldId id="281" r:id="rId12"/>
    <p:sldId id="284" r:id="rId13"/>
    <p:sldId id="282" r:id="rId14"/>
    <p:sldId id="283" r:id="rId15"/>
    <p:sldId id="291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FC849-1463-DC48-9419-B67289A5FC4F}">
          <p14:sldIdLst>
            <p14:sldId id="256"/>
          </p14:sldIdLst>
        </p14:section>
        <p14:section name="MQTTBroker" id="{E3443D87-EE12-F649-9BB0-7B0847FAE4C2}">
          <p14:sldIdLst>
            <p14:sldId id="287"/>
            <p14:sldId id="277"/>
            <p14:sldId id="288"/>
            <p14:sldId id="286"/>
            <p14:sldId id="285"/>
            <p14:sldId id="289"/>
            <p14:sldId id="278"/>
          </p14:sldIdLst>
        </p14:section>
        <p14:section name="NodeRed" id="{E8C6ECB5-2650-624F-AD2D-66AE5128933C}">
          <p14:sldIdLst>
            <p14:sldId id="279"/>
            <p14:sldId id="280"/>
            <p14:sldId id="281"/>
            <p14:sldId id="284"/>
            <p14:sldId id="282"/>
            <p14:sldId id="283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0BA3-DEA6-4002-B492-A871B0A3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FF5B6-5A39-4F3D-AE67-CE8AAF3F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C85E-62D7-4733-9222-6BC5A19E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8DB1-FC3E-4E4A-BE66-8D233444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5EBC-1F96-43B4-9CF8-9170204F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DEA8-77F1-4BF3-81E4-7E8AA98F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1B6E7-8AF0-4417-B241-66F4996D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D216-42EE-475A-9585-FAB1419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342E-BC84-457D-9A12-0102F8DE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BD3C-D511-4F4E-84E5-1886F6FD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282E8-EC66-4C39-9F0A-83BECFB05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D7A2-9E61-4591-912C-6C98C5196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D8E0-00CD-4336-AC63-27CC731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A04-123B-4A27-83E3-7043229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F4FD-9EE1-4316-B3B7-DCEEA0E7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9FE7-3667-449E-A278-797ED76E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7F74-AE00-4E22-AB83-78D158F3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E882-4B0E-47A0-B803-68403BD8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CB4F-6DD8-42EC-96E2-F002078B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4EF3-4033-43C6-B193-628F8001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2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A9DB-3189-4D47-A903-AC02D816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0C1C-A413-4A49-B65A-5C0F6A1E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2608-0C1E-4460-9C8A-A1F404BD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FFB8-4E82-426C-8A27-8EA2E00E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FA3A-2C65-4CCC-9638-FB1FB454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A2F-46B9-4B0E-A6FB-9A0ECE4C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0FA2-1103-42AC-A8E6-D75BC3AA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9A46-A86B-46C7-B380-FD50CC5F6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143AA-1318-44EA-9798-EFEE0419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E432-4EBE-485E-97EF-4E2DAC8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6968-73F9-4CA4-9901-FFA689D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373F-BABB-477B-AF89-285F6C5A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501C-4A55-47B2-88CA-14ADC02A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8CA3-49BD-4FAE-A9B8-7D4DF2CB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0F49C-DE27-4A4E-85C3-43B9E336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60C08-BCE2-4327-A9BB-D1B6D4C59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EB826-6CCB-4813-B753-ABD766B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B82A7-2932-4546-BA71-E5832BD3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0FEF1-9CE6-4A1F-B5ED-8E87CC8B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201C-86B7-4F74-AB12-9CEC04AA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BD8C3-4F5E-4697-9287-317623E8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4688D-7EDB-42DC-86D9-E6D42F3A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71AD-90C7-4105-A705-BAC307EF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E68DF-6AB3-49ED-8E78-0B1C25E8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ECA2F-521B-41D3-98B8-D2FB88BA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04E9-25F9-4F9B-89CB-6CD1CD08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1D80-4745-4A85-B748-1471E5A8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7C71-8CC8-454F-AF5D-6A3F1D88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9309-453C-4866-8E87-DBA5316D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791F-3216-4EC5-A8D7-C4F1A388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000C-E7B6-4DA2-B590-C3FF0FB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11F2-1719-4F23-865E-49090F73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2F86-B189-4223-8F67-0C2D32D8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C69C7-B97F-4E22-8194-B17472A0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8F9D-C4D0-4C12-801F-58BD7109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EC66-05F0-4113-B4B7-F170D604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EF809-77C6-4298-BE15-472C46E2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A80FE-4293-4E5B-BAD3-87D41AE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0068E-789A-46A8-BEFA-C96CA8E4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24A9-1677-40D6-9BBD-B455D9D4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AFEB-377D-4F38-959D-76D7B499C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91B2-4B61-4B18-AB3A-5021082A4BD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25D4-5A3F-4E67-B9C8-7E236592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656F-A33F-498F-BEF1-8700D8CC6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89623A71-072D-4091-B333-A36912EB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5" name="Subtitle 16">
            <a:extLst>
              <a:ext uri="{FF2B5EF4-FFF2-40B4-BE49-F238E27FC236}">
                <a16:creationId xmlns:a16="http://schemas.microsoft.com/office/drawing/2014/main" id="{53AFF025-DD63-4F79-8A9D-A3BEF733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25065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761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Red </a:t>
            </a:r>
            <a:r>
              <a:rPr lang="mr-IN" sz="2800" dirty="0"/>
              <a:t>–</a:t>
            </a:r>
            <a:r>
              <a:rPr lang="en-US" sz="2800" dirty="0"/>
              <a:t> Simple LED with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76450"/>
            <a:ext cx="495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Node Red </a:t>
            </a:r>
            <a:r>
              <a:rPr lang="mr-IN" dirty="0"/>
              <a:t>–</a:t>
            </a:r>
            <a:r>
              <a:rPr lang="en-US" dirty="0"/>
              <a:t> Email Sender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2451100"/>
            <a:ext cx="5080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963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Red </a:t>
            </a:r>
            <a:r>
              <a:rPr lang="mr-IN" sz="2800" dirty="0"/>
              <a:t>–</a:t>
            </a:r>
            <a:r>
              <a:rPr lang="en-US" sz="2800" dirty="0"/>
              <a:t> MQTT Message Publisher </a:t>
            </a:r>
            <a:r>
              <a:rPr lang="mr-IN" sz="2800" dirty="0"/>
              <a:t>–</a:t>
            </a:r>
            <a:r>
              <a:rPr lang="en-US" sz="2800" dirty="0"/>
              <a:t> LED (Node Red)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063750"/>
            <a:ext cx="4864100" cy="245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457450"/>
            <a:ext cx="4953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836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Red </a:t>
            </a:r>
            <a:r>
              <a:rPr lang="mr-IN" sz="2800" dirty="0"/>
              <a:t>–</a:t>
            </a:r>
            <a:r>
              <a:rPr lang="en-US" sz="2800" dirty="0"/>
              <a:t> MQTT Message Publisher </a:t>
            </a:r>
            <a:r>
              <a:rPr lang="mr-IN" sz="2800" dirty="0"/>
              <a:t>–</a:t>
            </a:r>
            <a:r>
              <a:rPr lang="en-US" sz="2800" dirty="0"/>
              <a:t> LED (Python)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574800"/>
            <a:ext cx="7962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899" y="482600"/>
            <a:ext cx="939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Python/Node Red </a:t>
            </a:r>
            <a:r>
              <a:rPr lang="mr-IN" sz="2800" dirty="0"/>
              <a:t>–</a:t>
            </a:r>
            <a:r>
              <a:rPr lang="en-US" sz="2800" dirty="0"/>
              <a:t> MQTT Message Publisher </a:t>
            </a:r>
            <a:r>
              <a:rPr lang="mr-IN" sz="2800" dirty="0"/>
              <a:t>–</a:t>
            </a:r>
            <a:r>
              <a:rPr lang="en-US" sz="2800" dirty="0"/>
              <a:t> DHT11 Data</a:t>
            </a:r>
          </a:p>
        </p:txBody>
      </p:sp>
      <p:pic>
        <p:nvPicPr>
          <p:cNvPr id="4098" name="Picture 2" descr="GPIO - Raspberry Pi Documentation">
            <a:extLst>
              <a:ext uri="{FF2B5EF4-FFF2-40B4-BE49-F238E27FC236}">
                <a16:creationId xmlns:a16="http://schemas.microsoft.com/office/drawing/2014/main" id="{7D0984C7-4948-41A9-9BAF-A27BF1A6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32" y="1005820"/>
            <a:ext cx="9313132" cy="534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BA40D2-8085-40F2-A966-0CF9C4B15CB4}"/>
              </a:ext>
            </a:extLst>
          </p:cNvPr>
          <p:cNvSpPr/>
          <p:nvPr/>
        </p:nvSpPr>
        <p:spPr>
          <a:xfrm>
            <a:off x="8189843" y="1555544"/>
            <a:ext cx="874643" cy="3591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9736BE-705F-44B7-B093-C402124E70A5}"/>
              </a:ext>
            </a:extLst>
          </p:cNvPr>
          <p:cNvSpPr/>
          <p:nvPr/>
        </p:nvSpPr>
        <p:spPr>
          <a:xfrm>
            <a:off x="8256104" y="2032623"/>
            <a:ext cx="874643" cy="32031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1AC805-7658-4FAB-AD25-F070E4366046}"/>
              </a:ext>
            </a:extLst>
          </p:cNvPr>
          <p:cNvSpPr/>
          <p:nvPr/>
        </p:nvSpPr>
        <p:spPr>
          <a:xfrm>
            <a:off x="5506277" y="2556083"/>
            <a:ext cx="874643" cy="32031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EB4DD-E253-4ABF-803A-D22036923783}"/>
              </a:ext>
            </a:extLst>
          </p:cNvPr>
          <p:cNvSpPr txBox="1"/>
          <p:nvPr/>
        </p:nvSpPr>
        <p:spPr>
          <a:xfrm flipH="1">
            <a:off x="1287032" y="1226953"/>
            <a:ext cx="47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Connect DHT11 to  BACM PIN 27</a:t>
            </a:r>
          </a:p>
        </p:txBody>
      </p:sp>
    </p:spTree>
    <p:extLst>
      <p:ext uri="{BB962C8B-B14F-4D97-AF65-F5344CB8AC3E}">
        <p14:creationId xmlns:p14="http://schemas.microsoft.com/office/powerpoint/2010/main" val="114459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899" y="482600"/>
            <a:ext cx="939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  <a:r>
              <a:rPr lang="mr-IN" sz="2800" dirty="0"/>
              <a:t>–</a:t>
            </a:r>
            <a:r>
              <a:rPr lang="en-US" sz="2800" dirty="0"/>
              <a:t> MQTT Message Publisher </a:t>
            </a:r>
            <a:r>
              <a:rPr lang="mr-IN" sz="2800" dirty="0"/>
              <a:t>–</a:t>
            </a:r>
            <a:r>
              <a:rPr lang="en-US" sz="2800" dirty="0"/>
              <a:t> DHT11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3F006-1749-42C6-A65A-B7B14D96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62" y="4004847"/>
            <a:ext cx="7410450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A6A89E-E7AF-4D58-8E9E-34285BFA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62" y="1062764"/>
            <a:ext cx="4819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899" y="482600"/>
            <a:ext cx="939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Red </a:t>
            </a:r>
            <a:r>
              <a:rPr lang="mr-IN" sz="2800" dirty="0"/>
              <a:t>–</a:t>
            </a:r>
            <a:r>
              <a:rPr lang="en-US" sz="2800" dirty="0"/>
              <a:t> MQTT Message Subscriber </a:t>
            </a:r>
            <a:r>
              <a:rPr lang="mr-IN" sz="2800" dirty="0"/>
              <a:t>–</a:t>
            </a:r>
            <a:r>
              <a:rPr lang="en-US" sz="2800" dirty="0"/>
              <a:t> DHT11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428750"/>
            <a:ext cx="8496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 Installation</a:t>
            </a:r>
          </a:p>
        </p:txBody>
      </p:sp>
      <p:pic>
        <p:nvPicPr>
          <p:cNvPr id="3074" name="Picture 2" descr="Function block for MQTT - Support protocol management Elsist">
            <a:extLst>
              <a:ext uri="{FF2B5EF4-FFF2-40B4-BE49-F238E27FC236}">
                <a16:creationId xmlns:a16="http://schemas.microsoft.com/office/drawing/2014/main" id="{3B81DB67-E0DA-4A43-B31D-F0500B7A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54175"/>
            <a:ext cx="9525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 Installation</a:t>
            </a:r>
          </a:p>
        </p:txBody>
      </p:sp>
      <p:pic>
        <p:nvPicPr>
          <p:cNvPr id="1028" name="Picture 4" descr="MQTT Protocol for IoT - A Brief introduction - Blog">
            <a:extLst>
              <a:ext uri="{FF2B5EF4-FFF2-40B4-BE49-F238E27FC236}">
                <a16:creationId xmlns:a16="http://schemas.microsoft.com/office/drawing/2014/main" id="{60D76982-1EC9-4DF2-9AF0-3F7EDC4F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399058"/>
            <a:ext cx="7210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 Installation</a:t>
            </a:r>
          </a:p>
        </p:txBody>
      </p:sp>
      <p:pic>
        <p:nvPicPr>
          <p:cNvPr id="1026" name="Picture 2" descr="Publish MQTT Messages and Subscribe to Message Topics - MATLAB &amp; Simulink">
            <a:extLst>
              <a:ext uri="{FF2B5EF4-FFF2-40B4-BE49-F238E27FC236}">
                <a16:creationId xmlns:a16="http://schemas.microsoft.com/office/drawing/2014/main" id="{49240ED5-9EDD-400B-BDD5-6B99E5FD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2714007"/>
            <a:ext cx="57816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 Installation</a:t>
            </a:r>
          </a:p>
        </p:txBody>
      </p:sp>
      <p:pic>
        <p:nvPicPr>
          <p:cNvPr id="2050" name="Picture 2" descr="MQTT With PYTHON — Part 1. A series on the lightweight protocol… | by Ashiq  KS | Medium">
            <a:extLst>
              <a:ext uri="{FF2B5EF4-FFF2-40B4-BE49-F238E27FC236}">
                <a16:creationId xmlns:a16="http://schemas.microsoft.com/office/drawing/2014/main" id="{4235AE7B-890B-4C50-9F16-8AADED10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47" y="1755508"/>
            <a:ext cx="6604966" cy="37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2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 Installation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859" y="1466334"/>
            <a:ext cx="463357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sudo</a:t>
            </a:r>
            <a:r>
              <a:rPr lang="en-US" b="1" dirty="0"/>
              <a:t> apt update</a:t>
            </a:r>
          </a:p>
          <a:p>
            <a:r>
              <a:rPr lang="en-US" b="1" dirty="0" err="1"/>
              <a:t>sudo</a:t>
            </a:r>
            <a:r>
              <a:rPr lang="en-US" b="1" dirty="0"/>
              <a:t> apt install -y </a:t>
            </a:r>
            <a:r>
              <a:rPr lang="en-US" b="1" dirty="0" err="1"/>
              <a:t>mosquitto</a:t>
            </a:r>
            <a:r>
              <a:rPr lang="en-US" b="1" dirty="0"/>
              <a:t> </a:t>
            </a:r>
            <a:r>
              <a:rPr lang="en-US" b="1" dirty="0" err="1"/>
              <a:t>mosquitto</a:t>
            </a:r>
            <a:r>
              <a:rPr lang="en-US" b="1" dirty="0"/>
              <a:t>-clients</a:t>
            </a:r>
          </a:p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systemctl</a:t>
            </a:r>
            <a:r>
              <a:rPr lang="en-US" b="1" dirty="0"/>
              <a:t> enable </a:t>
            </a:r>
            <a:r>
              <a:rPr lang="en-US" b="1" dirty="0" err="1"/>
              <a:t>mosquitto.service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pip3 install </a:t>
            </a:r>
            <a:r>
              <a:rPr lang="en-US" dirty="0" err="1"/>
              <a:t>paho-mqtt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 Installation -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00B1E-49DB-424B-B7D5-3B0B0F9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1128752"/>
            <a:ext cx="7948198" cy="5766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AD44B-43EC-43A6-9E66-4C9B2489C113}"/>
              </a:ext>
            </a:extLst>
          </p:cNvPr>
          <p:cNvSpPr txBox="1"/>
          <p:nvPr/>
        </p:nvSpPr>
        <p:spPr>
          <a:xfrm flipH="1">
            <a:off x="3345510" y="1630017"/>
            <a:ext cx="176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Publisher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603F7-9F4B-4370-AA71-B83DC4DBD8FF}"/>
              </a:ext>
            </a:extLst>
          </p:cNvPr>
          <p:cNvSpPr txBox="1"/>
          <p:nvPr/>
        </p:nvSpPr>
        <p:spPr>
          <a:xfrm flipH="1">
            <a:off x="7076663" y="1694177"/>
            <a:ext cx="176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Subscriber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596FB-CE9E-4D56-B622-5BB8097A49D3}"/>
              </a:ext>
            </a:extLst>
          </p:cNvPr>
          <p:cNvSpPr txBox="1"/>
          <p:nvPr/>
        </p:nvSpPr>
        <p:spPr>
          <a:xfrm flipH="1">
            <a:off x="6995597" y="5544582"/>
            <a:ext cx="176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41209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 Installation -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858" y="1466334"/>
            <a:ext cx="62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mosquitto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v</a:t>
            </a:r>
          </a:p>
          <a:p>
            <a:endParaRPr lang="en-US" b="1" dirty="0"/>
          </a:p>
          <a:p>
            <a:r>
              <a:rPr lang="en-US" b="1" dirty="0" err="1"/>
              <a:t>mosquitto_sub</a:t>
            </a:r>
            <a:r>
              <a:rPr lang="en-US" b="1" dirty="0"/>
              <a:t> -d -t </a:t>
            </a:r>
            <a:r>
              <a:rPr lang="en-US" b="1" dirty="0" err="1"/>
              <a:t>testTopic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mosquitto_pub</a:t>
            </a:r>
            <a:r>
              <a:rPr lang="en-US" b="1" dirty="0"/>
              <a:t> -d -t </a:t>
            </a:r>
            <a:r>
              <a:rPr lang="en-US" b="1" dirty="0" err="1"/>
              <a:t>testTopic</a:t>
            </a:r>
            <a:r>
              <a:rPr lang="en-US" b="1" dirty="0"/>
              <a:t> -m "Hello world!"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529" y="569663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randomnerdtutorials.com</a:t>
            </a:r>
            <a:r>
              <a:rPr lang="en-US" sz="800" dirty="0"/>
              <a:t>/testing-</a:t>
            </a:r>
            <a:r>
              <a:rPr lang="en-US" sz="800" dirty="0" err="1"/>
              <a:t>mosquitto</a:t>
            </a:r>
            <a:r>
              <a:rPr lang="en-US" sz="800" dirty="0"/>
              <a:t>-broker-and-client-on-</a:t>
            </a:r>
            <a:r>
              <a:rPr lang="en-US" sz="800" dirty="0" err="1"/>
              <a:t>raspbbery</a:t>
            </a:r>
            <a:r>
              <a:rPr lang="en-US" sz="800" dirty="0"/>
              <a:t>-pi/</a:t>
            </a:r>
          </a:p>
        </p:txBody>
      </p:sp>
    </p:spTree>
    <p:extLst>
      <p:ext uri="{BB962C8B-B14F-4D97-AF65-F5344CB8AC3E}">
        <p14:creationId xmlns:p14="http://schemas.microsoft.com/office/powerpoint/2010/main" val="39585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899" y="482600"/>
            <a:ext cx="571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Red </a:t>
            </a:r>
            <a:r>
              <a:rPr lang="mr-IN" sz="2800" dirty="0"/>
              <a:t>–</a:t>
            </a:r>
            <a:r>
              <a:rPr lang="en-US" sz="2800" dirty="0"/>
              <a:t> Simple 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425700"/>
            <a:ext cx="6286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162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ZAS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Sana Mohammed</cp:lastModifiedBy>
  <cp:revision>81</cp:revision>
  <dcterms:created xsi:type="dcterms:W3CDTF">2020-09-26T09:08:37Z</dcterms:created>
  <dcterms:modified xsi:type="dcterms:W3CDTF">2020-10-23T11:47:43Z</dcterms:modified>
</cp:coreProperties>
</file>