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409" r:id="rId4"/>
    <p:sldId id="424" r:id="rId5"/>
    <p:sldId id="407" r:id="rId6"/>
    <p:sldId id="433" r:id="rId7"/>
    <p:sldId id="434" r:id="rId8"/>
    <p:sldId id="435" r:id="rId9"/>
    <p:sldId id="358" r:id="rId10"/>
    <p:sldId id="357" r:id="rId11"/>
    <p:sldId id="436" r:id="rId12"/>
    <p:sldId id="417" r:id="rId13"/>
    <p:sldId id="4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73A7212-CA44-48E3-9D4E-B82EC484DFC3}">
          <p14:sldIdLst>
            <p14:sldId id="256"/>
            <p14:sldId id="274"/>
            <p14:sldId id="409"/>
            <p14:sldId id="424"/>
            <p14:sldId id="407"/>
            <p14:sldId id="433"/>
            <p14:sldId id="434"/>
            <p14:sldId id="435"/>
          </p14:sldIdLst>
        </p14:section>
        <p14:section name="DHT11 Sensor" id="{FD9FFC6D-ABA4-4122-8E59-80897F0A3D22}">
          <p14:sldIdLst>
            <p14:sldId id="358"/>
            <p14:sldId id="357"/>
            <p14:sldId id="436"/>
          </p14:sldIdLst>
        </p14:section>
        <p14:section name="Logistics" id="{21AFA169-C086-410E-864E-EB3B74669503}">
          <p14:sldIdLst>
            <p14:sldId id="417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9A3B-FF77-B44C-A173-BBF0E08F8FA4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353F-3B3B-834B-8DEF-0BAB777F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-spy.co.uk/2017/09/dht11-temperature-and-humidity-sensor-raspberry-pi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dafruit/Adafruit_Python_DH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xmlns="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DHT11 - Wiring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547EB4C-0A85-4FF5-82CC-C52497F7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085291"/>
            <a:ext cx="6334125" cy="3600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DCD849-C30D-43E7-96EC-0EEB16F026CD}"/>
              </a:ext>
            </a:extLst>
          </p:cNvPr>
          <p:cNvSpPr/>
          <p:nvPr/>
        </p:nvSpPr>
        <p:spPr>
          <a:xfrm>
            <a:off x="733425" y="14389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https://www.raspberrypi-spy.co.uk/2017/09/dht11-temperature-and-humidity-sensor-raspberry-pi/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8A8453-1E9F-4B57-9AAD-BEB666C0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555542"/>
            <a:ext cx="1738312" cy="2217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1A6C0A-F180-4C71-B11A-67BDF9E4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" y="4886325"/>
            <a:ext cx="2562225" cy="1885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4C38042-571B-4AA0-BC1D-74BA589AA0DF}"/>
              </a:ext>
            </a:extLst>
          </p:cNvPr>
          <p:cNvCxnSpPr/>
          <p:nvPr/>
        </p:nvCxnSpPr>
        <p:spPr>
          <a:xfrm>
            <a:off x="3157537" y="5495925"/>
            <a:ext cx="709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D7286F-0D75-4730-9090-893B2436E819}"/>
              </a:ext>
            </a:extLst>
          </p:cNvPr>
          <p:cNvSpPr txBox="1"/>
          <p:nvPr/>
        </p:nvSpPr>
        <p:spPr>
          <a:xfrm>
            <a:off x="3781425" y="518296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Use PIN2 which is 5V (as shown in the PIN Diagram)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F58E659-2478-4E7B-86E9-4463612AFD97}"/>
              </a:ext>
            </a:extLst>
          </p:cNvPr>
          <p:cNvSpPr txBox="1"/>
          <p:nvPr/>
        </p:nvSpPr>
        <p:spPr>
          <a:xfrm>
            <a:off x="8010525" y="1278280"/>
            <a:ext cx="375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pay attention to </a:t>
            </a:r>
            <a:r>
              <a:rPr lang="en-GB" b="1" dirty="0">
                <a:solidFill>
                  <a:srgbClr val="FF0000"/>
                </a:solidFill>
              </a:rPr>
              <a:t>PIN</a:t>
            </a:r>
            <a:r>
              <a:rPr lang="en-GB" dirty="0"/>
              <a:t> Numbers and the corresponding </a:t>
            </a:r>
            <a:r>
              <a:rPr lang="en-GB" b="1" dirty="0">
                <a:solidFill>
                  <a:srgbClr val="FF0000"/>
                </a:solidFill>
              </a:rPr>
              <a:t>GPIO xx</a:t>
            </a:r>
            <a:r>
              <a:rPr lang="en-GB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134490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DHT11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17" y="1825625"/>
            <a:ext cx="5604165" cy="4351338"/>
          </a:xfrm>
        </p:spPr>
      </p:pic>
    </p:spTree>
    <p:extLst>
      <p:ext uri="{BB962C8B-B14F-4D97-AF65-F5344CB8AC3E}">
        <p14:creationId xmlns:p14="http://schemas.microsoft.com/office/powerpoint/2010/main" val="27968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1930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Logistics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08F89ED-52F6-45E0-BA98-6E211D61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18556"/>
              </p:ext>
            </p:extLst>
          </p:nvPr>
        </p:nvGraphicFramePr>
        <p:xfrm>
          <a:off x="653184" y="1588158"/>
          <a:ext cx="4521200" cy="3130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256246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89475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2566216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312216186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31613067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9514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15-Aug-2010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1525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6594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252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3125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1421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Midterm Exams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113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3576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0203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697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335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865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6577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2299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Diwali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03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9212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143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1930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Logistics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08F89ED-52F6-45E0-BA98-6E211D618B0E}"/>
              </a:ext>
            </a:extLst>
          </p:cNvPr>
          <p:cNvGraphicFramePr>
            <a:graphicFrameLocks noGrp="1"/>
          </p:cNvGraphicFramePr>
          <p:nvPr/>
        </p:nvGraphicFramePr>
        <p:xfrm>
          <a:off x="653184" y="1588158"/>
          <a:ext cx="4521200" cy="3130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256246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89475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2566216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312216186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31613067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9514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15-Aug-2010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1525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6594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252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3125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1421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Midterm Exams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113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3576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0203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697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335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865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6577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2299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Diwali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03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9212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143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 smtClean="0"/>
              <a:t>Day4 </a:t>
            </a:r>
            <a:r>
              <a:rPr lang="en-GB" sz="4000" dirty="0"/>
              <a:t>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xmlns="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algn="l"/>
            <a:r>
              <a:rPr lang="en-GB" sz="2000" b="1" u="sng" dirty="0">
                <a:solidFill>
                  <a:srgbClr val="FF0000"/>
                </a:solidFill>
              </a:rPr>
              <a:t>Day </a:t>
            </a:r>
            <a:r>
              <a:rPr lang="en-GB" sz="2000" b="1" u="sng" dirty="0" smtClean="0">
                <a:solidFill>
                  <a:srgbClr val="FF0000"/>
                </a:solidFill>
              </a:rPr>
              <a:t>4</a:t>
            </a:r>
            <a:endParaRPr lang="en-GB" sz="2000" b="1" u="sng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 smtClean="0"/>
              <a:t>Blynking</a:t>
            </a:r>
            <a:r>
              <a:rPr lang="en-GB" sz="2000" dirty="0" smtClean="0"/>
              <a:t> 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Touch sensor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DHT11 sensor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dirty="0" smtClean="0"/>
              <a:t>So far</a:t>
            </a:r>
            <a:r>
              <a:rPr lang="mr-IN" sz="4000" b="1" dirty="0" smtClean="0"/>
              <a:t>…</a:t>
            </a:r>
            <a:endParaRPr lang="en-GB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2BC4B6-7EC4-4F5D-A166-19F56C1B183E}"/>
              </a:ext>
            </a:extLst>
          </p:cNvPr>
          <p:cNvSpPr txBox="1"/>
          <p:nvPr/>
        </p:nvSpPr>
        <p:spPr>
          <a:xfrm>
            <a:off x="1233182" y="1778466"/>
            <a:ext cx="72364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Step-1: Format the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Step-2: Burn the OS Image on to the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Step-3: Create an empty file called “</a:t>
            </a:r>
            <a:r>
              <a:rPr lang="en-GB" dirty="0" err="1"/>
              <a:t>ssh</a:t>
            </a:r>
            <a:r>
              <a:rPr lang="en-GB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Step-4: Insert the SD Card into PI and Bootup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Step-5: Connect to Raspberry PI (via Terminal/Putty)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Step-6: Update/Upgrade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Step-7: Change </a:t>
            </a:r>
            <a:r>
              <a:rPr lang="en-GB" dirty="0" err="1"/>
              <a:t>Raspi</a:t>
            </a:r>
            <a:r>
              <a:rPr lang="en-GB" dirty="0"/>
              <a:t>-Configuration: enable VNC, Resolution and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Step-8: Enable WIFI, Configure Screen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Step-9: Connect to PI using VNC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Step-10: Update/Install Software 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249278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dirty="0" smtClean="0"/>
              <a:t>Pi Connected to </a:t>
            </a:r>
            <a:r>
              <a:rPr lang="en-GB" sz="4000" b="1" dirty="0" err="1" smtClean="0"/>
              <a:t>Wifi</a:t>
            </a:r>
            <a:endParaRPr lang="en-GB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E8D6A1-CE61-4F3D-832E-889E9DE5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10" y="4956543"/>
            <a:ext cx="6118064" cy="18635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EF6098A9-20CA-403F-9091-C2380F35A00D}"/>
              </a:ext>
            </a:extLst>
          </p:cNvPr>
          <p:cNvSpPr/>
          <p:nvPr/>
        </p:nvSpPr>
        <p:spPr>
          <a:xfrm>
            <a:off x="10613470" y="5056197"/>
            <a:ext cx="360727" cy="511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F5ACD6-AE4D-49D8-A81E-ED3E046A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2" y="702578"/>
            <a:ext cx="4919662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2A89B4-4F98-4669-8228-009C5D38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65" y="1901457"/>
            <a:ext cx="4095750" cy="26289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5896882-6CEB-46C1-BFF6-21EC8C9A6460}"/>
              </a:ext>
            </a:extLst>
          </p:cNvPr>
          <p:cNvSpPr/>
          <p:nvPr/>
        </p:nvSpPr>
        <p:spPr>
          <a:xfrm>
            <a:off x="6157519" y="1157739"/>
            <a:ext cx="369057" cy="3690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6BDF909-F490-45BA-9F34-4C461B56F396}"/>
              </a:ext>
            </a:extLst>
          </p:cNvPr>
          <p:cNvSpPr/>
          <p:nvPr/>
        </p:nvSpPr>
        <p:spPr>
          <a:xfrm>
            <a:off x="9506125" y="3429000"/>
            <a:ext cx="369057" cy="3690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FB22731-3709-4011-8D80-443B0F42FA9D}"/>
              </a:ext>
            </a:extLst>
          </p:cNvPr>
          <p:cNvSpPr/>
          <p:nvPr/>
        </p:nvSpPr>
        <p:spPr>
          <a:xfrm>
            <a:off x="10707147" y="605871"/>
            <a:ext cx="360727" cy="511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DFDA2AE-30EA-4189-85E3-5B33501752E6}"/>
              </a:ext>
            </a:extLst>
          </p:cNvPr>
          <p:cNvSpPr/>
          <p:nvPr/>
        </p:nvSpPr>
        <p:spPr>
          <a:xfrm>
            <a:off x="5194081" y="2290925"/>
            <a:ext cx="369057" cy="3690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ECD298F-A407-4F63-90FF-B57F0E6BBDB5}"/>
              </a:ext>
            </a:extLst>
          </p:cNvPr>
          <p:cNvSpPr/>
          <p:nvPr/>
        </p:nvSpPr>
        <p:spPr>
          <a:xfrm>
            <a:off x="4825024" y="5888334"/>
            <a:ext cx="369057" cy="3690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1118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smtClean="0"/>
              <a:t>Pi Architecture</a:t>
            </a:r>
            <a:endParaRPr lang="en-GB" sz="4000" b="1" dirty="0"/>
          </a:p>
        </p:txBody>
      </p:sp>
      <p:pic>
        <p:nvPicPr>
          <p:cNvPr id="2050" name="Picture 2" descr="Raspberry Pi 4 Computer Model B 4GB - Seeed Studio">
            <a:extLst>
              <a:ext uri="{FF2B5EF4-FFF2-40B4-BE49-F238E27FC236}">
                <a16:creationId xmlns:a16="http://schemas.microsoft.com/office/drawing/2014/main" xmlns="" id="{32F55987-E59E-4158-85E8-54CA1D2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56" y="1379286"/>
            <a:ext cx="8040993" cy="50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1452634"/>
            <a:ext cx="8388919" cy="472432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 </a:t>
            </a:r>
            <a:r>
              <a:rPr lang="en-US" b="1" smtClean="0"/>
              <a:t>Pin Diagram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755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336550"/>
            <a:ext cx="10515600" cy="1325563"/>
          </a:xfrm>
        </p:spPr>
        <p:txBody>
          <a:bodyPr/>
          <a:lstStyle/>
          <a:p>
            <a:r>
              <a:rPr lang="en-US" b="1" dirty="0" smtClean="0"/>
              <a:t>PILED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98001"/>
            <a:ext cx="4278312" cy="40241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8290">
            <a:off x="7668252" y="1912040"/>
            <a:ext cx="2421387" cy="24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Touch Sensor</a:t>
            </a:r>
            <a:endParaRPr lang="en-US" b="1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323975"/>
            <a:ext cx="3721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Step-9: Install Python Libraries for DHT11 Sensor on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A03637-5D0B-4ADF-951B-7C40C25FDBFE}"/>
              </a:ext>
            </a:extLst>
          </p:cNvPr>
          <p:cNvSpPr txBox="1"/>
          <p:nvPr/>
        </p:nvSpPr>
        <p:spPr>
          <a:xfrm>
            <a:off x="1285875" y="1752599"/>
            <a:ext cx="637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 to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the following commands to install Python Libraries for DHT11 Sensor. </a:t>
            </a:r>
          </a:p>
          <a:p>
            <a:endParaRPr lang="en-GB" dirty="0"/>
          </a:p>
          <a:p>
            <a:r>
              <a:rPr lang="en-GB" dirty="0"/>
              <a:t>Reference Link: </a:t>
            </a:r>
            <a:r>
              <a:rPr lang="en-GB" dirty="0">
                <a:hlinkClick r:id="rId2"/>
              </a:rPr>
              <a:t>https://github.com/adafruit/Adafruit_Python_DHT</a:t>
            </a:r>
            <a:endParaRPr lang="en-GB" dirty="0"/>
          </a:p>
          <a:p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>
                <a:solidFill>
                  <a:srgbClr val="FF0000"/>
                </a:solidFill>
              </a:rPr>
              <a:t> pip3 install </a:t>
            </a:r>
            <a:r>
              <a:rPr lang="en-GB" dirty="0" err="1">
                <a:solidFill>
                  <a:srgbClr val="FF0000"/>
                </a:solidFill>
              </a:rPr>
              <a:t>Adafruit_DHT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20136</TotalTime>
  <Words>334</Words>
  <Application>Microsoft Macintosh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ZAS Academy</vt:lpstr>
      <vt:lpstr>Day4 - Agenda</vt:lpstr>
      <vt:lpstr>So far…</vt:lpstr>
      <vt:lpstr>Pi Connected to Wifi</vt:lpstr>
      <vt:lpstr>Pi Architecture</vt:lpstr>
      <vt:lpstr>Pi Pin Diagram</vt:lpstr>
      <vt:lpstr>PILED</vt:lpstr>
      <vt:lpstr>Touch Sensor</vt:lpstr>
      <vt:lpstr>Day1 – Step-9: Install Python Libraries for DHT11 Sensor on PI</vt:lpstr>
      <vt:lpstr>Day1 – DHT11 - Wiring</vt:lpstr>
      <vt:lpstr>DHT11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fakruddin0510@hotmail.com</cp:lastModifiedBy>
  <cp:revision>381</cp:revision>
  <dcterms:created xsi:type="dcterms:W3CDTF">2020-01-28T06:57:28Z</dcterms:created>
  <dcterms:modified xsi:type="dcterms:W3CDTF">2020-09-05T02:30:21Z</dcterms:modified>
</cp:coreProperties>
</file>