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407" r:id="rId4"/>
    <p:sldId id="433" r:id="rId5"/>
    <p:sldId id="434" r:id="rId6"/>
    <p:sldId id="435" r:id="rId7"/>
    <p:sldId id="440" r:id="rId8"/>
    <p:sldId id="358" r:id="rId9"/>
    <p:sldId id="443" r:id="rId10"/>
    <p:sldId id="357" r:id="rId11"/>
    <p:sldId id="441" r:id="rId12"/>
    <p:sldId id="436" r:id="rId13"/>
    <p:sldId id="442" r:id="rId14"/>
    <p:sldId id="417" r:id="rId15"/>
    <p:sldId id="428" r:id="rId16"/>
    <p:sldId id="437" r:id="rId17"/>
    <p:sldId id="439" r:id="rId18"/>
    <p:sldId id="4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73A7212-CA44-48E3-9D4E-B82EC484DFC3}">
          <p14:sldIdLst>
            <p14:sldId id="256"/>
            <p14:sldId id="274"/>
            <p14:sldId id="407"/>
            <p14:sldId id="433"/>
            <p14:sldId id="434"/>
            <p14:sldId id="435"/>
            <p14:sldId id="440"/>
          </p14:sldIdLst>
        </p14:section>
        <p14:section name="DHT11 Sensor" id="{FD9FFC6D-ABA4-4122-8E59-80897F0A3D22}">
          <p14:sldIdLst>
            <p14:sldId id="358"/>
            <p14:sldId id="443"/>
            <p14:sldId id="357"/>
            <p14:sldId id="441"/>
            <p14:sldId id="436"/>
            <p14:sldId id="442"/>
          </p14:sldIdLst>
        </p14:section>
        <p14:section name="Logistics" id="{21AFA169-C086-410E-864E-EB3B74669503}">
          <p14:sldIdLst>
            <p14:sldId id="417"/>
            <p14:sldId id="428"/>
            <p14:sldId id="437"/>
            <p14:sldId id="439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9A3B-FF77-B44C-A173-BBF0E08F8FA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353F-3B3B-834B-8DEF-0BAB777F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-spy.co.uk/2017/09/dht11-temperature-and-humidity-sensor-raspberry-pi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dafruit/Adafruit_Python_DH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=""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DHT11 - Wiring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547EB4C-0A85-4FF5-82CC-C52497F7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085291"/>
            <a:ext cx="6334125" cy="3600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DCD849-C30D-43E7-96EC-0EEB16F026CD}"/>
              </a:ext>
            </a:extLst>
          </p:cNvPr>
          <p:cNvSpPr/>
          <p:nvPr/>
        </p:nvSpPr>
        <p:spPr>
          <a:xfrm>
            <a:off x="733425" y="14389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https://www.raspberrypi-spy.co.uk/2017/09/dht11-temperature-and-humidity-sensor-raspberry-pi/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8A8453-1E9F-4B57-9AAD-BEB666C0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555542"/>
            <a:ext cx="1738312" cy="2217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1A6C0A-F180-4C71-B11A-67BDF9E4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" y="4886325"/>
            <a:ext cx="2562225" cy="1885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4C38042-571B-4AA0-BC1D-74BA589AA0DF}"/>
              </a:ext>
            </a:extLst>
          </p:cNvPr>
          <p:cNvCxnSpPr/>
          <p:nvPr/>
        </p:nvCxnSpPr>
        <p:spPr>
          <a:xfrm>
            <a:off x="3157537" y="5495925"/>
            <a:ext cx="709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CD7286F-0D75-4730-9090-893B2436E819}"/>
              </a:ext>
            </a:extLst>
          </p:cNvPr>
          <p:cNvSpPr txBox="1"/>
          <p:nvPr/>
        </p:nvSpPr>
        <p:spPr>
          <a:xfrm>
            <a:off x="3781425" y="518296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Use PIN2 which is 5V (as shown in the PIN Diagram)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58E659-2478-4E7B-86E9-4463612AFD97}"/>
              </a:ext>
            </a:extLst>
          </p:cNvPr>
          <p:cNvSpPr txBox="1"/>
          <p:nvPr/>
        </p:nvSpPr>
        <p:spPr>
          <a:xfrm>
            <a:off x="8010525" y="1278280"/>
            <a:ext cx="375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pay attention to </a:t>
            </a:r>
            <a:r>
              <a:rPr lang="en-GB" b="1" dirty="0">
                <a:solidFill>
                  <a:srgbClr val="FF0000"/>
                </a:solidFill>
              </a:rPr>
              <a:t>PIN</a:t>
            </a:r>
            <a:r>
              <a:rPr lang="en-GB" dirty="0"/>
              <a:t> Numbers and the corresponding </a:t>
            </a:r>
            <a:r>
              <a:rPr lang="en-GB" b="1" dirty="0">
                <a:solidFill>
                  <a:srgbClr val="FF0000"/>
                </a:solidFill>
              </a:rPr>
              <a:t>GPIO xx</a:t>
            </a:r>
            <a:r>
              <a:rPr lang="en-GB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134490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35" y="1825625"/>
            <a:ext cx="7547530" cy="4351338"/>
          </a:xfrm>
        </p:spPr>
      </p:pic>
    </p:spTree>
    <p:extLst>
      <p:ext uri="{BB962C8B-B14F-4D97-AF65-F5344CB8AC3E}">
        <p14:creationId xmlns:p14="http://schemas.microsoft.com/office/powerpoint/2010/main" val="120816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DHT11 Code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690688"/>
            <a:ext cx="5762626" cy="469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2950"/>
            <a:ext cx="576998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47" y="1825625"/>
            <a:ext cx="7734706" cy="4351338"/>
          </a:xfrm>
        </p:spPr>
      </p:pic>
    </p:spTree>
    <p:extLst>
      <p:ext uri="{BB962C8B-B14F-4D97-AF65-F5344CB8AC3E}">
        <p14:creationId xmlns:p14="http://schemas.microsoft.com/office/powerpoint/2010/main" val="203887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1930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Logistics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08F89ED-52F6-45E0-BA98-6E211D61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18556"/>
              </p:ext>
            </p:extLst>
          </p:nvPr>
        </p:nvGraphicFramePr>
        <p:xfrm>
          <a:off x="653184" y="1588158"/>
          <a:ext cx="4521200" cy="3130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32562467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89475552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425662161"/>
                    </a:ext>
                  </a:extLst>
                </a:gridCol>
                <a:gridCol w="1079500">
                  <a:extLst>
                    <a:ext uri="{9D8B030D-6E8A-4147-A177-3AD203B41FA5}">
                      <a16:colId xmlns="" xmlns:a16="http://schemas.microsoft.com/office/drawing/2014/main" val="3122161860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31613067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514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15-Aug-2010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1525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6594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252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3125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1421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Midterm Exams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13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3576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0203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697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335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65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6577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32299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Diwali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4503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212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143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1930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Logistics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08F89ED-52F6-45E0-BA98-6E211D618B0E}"/>
              </a:ext>
            </a:extLst>
          </p:cNvPr>
          <p:cNvGraphicFramePr>
            <a:graphicFrameLocks noGrp="1"/>
          </p:cNvGraphicFramePr>
          <p:nvPr/>
        </p:nvGraphicFramePr>
        <p:xfrm>
          <a:off x="653184" y="1588158"/>
          <a:ext cx="4521200" cy="3130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32562467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89475552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425662161"/>
                    </a:ext>
                  </a:extLst>
                </a:gridCol>
                <a:gridCol w="1079500">
                  <a:extLst>
                    <a:ext uri="{9D8B030D-6E8A-4147-A177-3AD203B41FA5}">
                      <a16:colId xmlns="" xmlns:a16="http://schemas.microsoft.com/office/drawing/2014/main" val="3122161860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31613067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514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15-Aug-2010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1525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6594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252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3125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1421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Midterm Exams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13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3576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0203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697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335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65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6577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32299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Diwali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4503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212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143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8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4730">
            <a:off x="8718130" y="2063462"/>
            <a:ext cx="2947987" cy="2947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9654" y="2052565"/>
            <a:ext cx="5189538" cy="3335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9189" y="1842733"/>
            <a:ext cx="4345867" cy="29114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700963" y="2771720"/>
            <a:ext cx="1114425" cy="471543"/>
          </a:xfrm>
          <a:custGeom>
            <a:avLst/>
            <a:gdLst>
              <a:gd name="connsiteX0" fmla="*/ 1114425 w 1114425"/>
              <a:gd name="connsiteY0" fmla="*/ 457255 h 471543"/>
              <a:gd name="connsiteX1" fmla="*/ 1057275 w 1114425"/>
              <a:gd name="connsiteY1" fmla="*/ 471543 h 471543"/>
              <a:gd name="connsiteX2" fmla="*/ 785812 w 1114425"/>
              <a:gd name="connsiteY2" fmla="*/ 442968 h 471543"/>
              <a:gd name="connsiteX3" fmla="*/ 714375 w 1114425"/>
              <a:gd name="connsiteY3" fmla="*/ 428680 h 471543"/>
              <a:gd name="connsiteX4" fmla="*/ 557212 w 1114425"/>
              <a:gd name="connsiteY4" fmla="*/ 400105 h 471543"/>
              <a:gd name="connsiteX5" fmla="*/ 500062 w 1114425"/>
              <a:gd name="connsiteY5" fmla="*/ 371530 h 471543"/>
              <a:gd name="connsiteX6" fmla="*/ 457200 w 1114425"/>
              <a:gd name="connsiteY6" fmla="*/ 357243 h 471543"/>
              <a:gd name="connsiteX7" fmla="*/ 385762 w 1114425"/>
              <a:gd name="connsiteY7" fmla="*/ 285805 h 471543"/>
              <a:gd name="connsiteX8" fmla="*/ 342900 w 1114425"/>
              <a:gd name="connsiteY8" fmla="*/ 257230 h 471543"/>
              <a:gd name="connsiteX9" fmla="*/ 257175 w 1114425"/>
              <a:gd name="connsiteY9" fmla="*/ 185793 h 471543"/>
              <a:gd name="connsiteX10" fmla="*/ 242887 w 1114425"/>
              <a:gd name="connsiteY10" fmla="*/ 142930 h 471543"/>
              <a:gd name="connsiteX11" fmla="*/ 185737 w 1114425"/>
              <a:gd name="connsiteY11" fmla="*/ 128643 h 471543"/>
              <a:gd name="connsiteX12" fmla="*/ 142875 w 1114425"/>
              <a:gd name="connsiteY12" fmla="*/ 85780 h 471543"/>
              <a:gd name="connsiteX13" fmla="*/ 57150 w 1114425"/>
              <a:gd name="connsiteY13" fmla="*/ 28630 h 471543"/>
              <a:gd name="connsiteX14" fmla="*/ 0 w 1114425"/>
              <a:gd name="connsiteY14" fmla="*/ 55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4425" h="471543">
                <a:moveTo>
                  <a:pt x="1114425" y="457255"/>
                </a:moveTo>
                <a:cubicBezTo>
                  <a:pt x="1095375" y="462018"/>
                  <a:pt x="1076911" y="471543"/>
                  <a:pt x="1057275" y="471543"/>
                </a:cubicBezTo>
                <a:cubicBezTo>
                  <a:pt x="959722" y="471543"/>
                  <a:pt x="878172" y="459761"/>
                  <a:pt x="785812" y="442968"/>
                </a:cubicBezTo>
                <a:cubicBezTo>
                  <a:pt x="761920" y="438624"/>
                  <a:pt x="738329" y="432672"/>
                  <a:pt x="714375" y="428680"/>
                </a:cubicBezTo>
                <a:cubicBezTo>
                  <a:pt x="673688" y="421899"/>
                  <a:pt x="601105" y="416565"/>
                  <a:pt x="557212" y="400105"/>
                </a:cubicBezTo>
                <a:cubicBezTo>
                  <a:pt x="537270" y="392627"/>
                  <a:pt x="519638" y="379920"/>
                  <a:pt x="500062" y="371530"/>
                </a:cubicBezTo>
                <a:cubicBezTo>
                  <a:pt x="486220" y="365598"/>
                  <a:pt x="471487" y="362005"/>
                  <a:pt x="457200" y="357243"/>
                </a:cubicBezTo>
                <a:cubicBezTo>
                  <a:pt x="342903" y="281046"/>
                  <a:pt x="481009" y="381053"/>
                  <a:pt x="385762" y="285805"/>
                </a:cubicBezTo>
                <a:cubicBezTo>
                  <a:pt x="373620" y="273663"/>
                  <a:pt x="356091" y="268223"/>
                  <a:pt x="342900" y="257230"/>
                </a:cubicBezTo>
                <a:cubicBezTo>
                  <a:pt x="232891" y="165557"/>
                  <a:pt x="363593" y="256739"/>
                  <a:pt x="257175" y="185793"/>
                </a:cubicBezTo>
                <a:cubicBezTo>
                  <a:pt x="252412" y="171505"/>
                  <a:pt x="254647" y="152338"/>
                  <a:pt x="242887" y="142930"/>
                </a:cubicBezTo>
                <a:cubicBezTo>
                  <a:pt x="227554" y="130663"/>
                  <a:pt x="202786" y="138385"/>
                  <a:pt x="185737" y="128643"/>
                </a:cubicBezTo>
                <a:cubicBezTo>
                  <a:pt x="168194" y="118618"/>
                  <a:pt x="158824" y="98185"/>
                  <a:pt x="142875" y="85780"/>
                </a:cubicBezTo>
                <a:cubicBezTo>
                  <a:pt x="115766" y="64695"/>
                  <a:pt x="85725" y="47680"/>
                  <a:pt x="57150" y="28630"/>
                </a:cubicBezTo>
                <a:cubicBezTo>
                  <a:pt x="10325" y="-2587"/>
                  <a:pt x="31458" y="55"/>
                  <a:pt x="0" y="5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843338" y="371475"/>
            <a:ext cx="4257675" cy="1557338"/>
          </a:xfrm>
          <a:custGeom>
            <a:avLst/>
            <a:gdLst>
              <a:gd name="connsiteX0" fmla="*/ 0 w 4257675"/>
              <a:gd name="connsiteY0" fmla="*/ 1557338 h 1557338"/>
              <a:gd name="connsiteX1" fmla="*/ 200025 w 4257675"/>
              <a:gd name="connsiteY1" fmla="*/ 1443038 h 1557338"/>
              <a:gd name="connsiteX2" fmla="*/ 242887 w 4257675"/>
              <a:gd name="connsiteY2" fmla="*/ 1400175 h 1557338"/>
              <a:gd name="connsiteX3" fmla="*/ 257175 w 4257675"/>
              <a:gd name="connsiteY3" fmla="*/ 1343025 h 1557338"/>
              <a:gd name="connsiteX4" fmla="*/ 357187 w 4257675"/>
              <a:gd name="connsiteY4" fmla="*/ 1228725 h 1557338"/>
              <a:gd name="connsiteX5" fmla="*/ 442912 w 4257675"/>
              <a:gd name="connsiteY5" fmla="*/ 1128713 h 1557338"/>
              <a:gd name="connsiteX6" fmla="*/ 500062 w 4257675"/>
              <a:gd name="connsiteY6" fmla="*/ 1042988 h 1557338"/>
              <a:gd name="connsiteX7" fmla="*/ 557212 w 4257675"/>
              <a:gd name="connsiteY7" fmla="*/ 971550 h 1557338"/>
              <a:gd name="connsiteX8" fmla="*/ 585787 w 4257675"/>
              <a:gd name="connsiteY8" fmla="*/ 928688 h 1557338"/>
              <a:gd name="connsiteX9" fmla="*/ 700087 w 4257675"/>
              <a:gd name="connsiteY9" fmla="*/ 814388 h 1557338"/>
              <a:gd name="connsiteX10" fmla="*/ 742950 w 4257675"/>
              <a:gd name="connsiteY10" fmla="*/ 757238 h 1557338"/>
              <a:gd name="connsiteX11" fmla="*/ 771525 w 4257675"/>
              <a:gd name="connsiteY11" fmla="*/ 714375 h 1557338"/>
              <a:gd name="connsiteX12" fmla="*/ 814387 w 4257675"/>
              <a:gd name="connsiteY12" fmla="*/ 685800 h 1557338"/>
              <a:gd name="connsiteX13" fmla="*/ 914400 w 4257675"/>
              <a:gd name="connsiteY13" fmla="*/ 614363 h 1557338"/>
              <a:gd name="connsiteX14" fmla="*/ 1042987 w 4257675"/>
              <a:gd name="connsiteY14" fmla="*/ 528638 h 1557338"/>
              <a:gd name="connsiteX15" fmla="*/ 1085850 w 4257675"/>
              <a:gd name="connsiteY15" fmla="*/ 500063 h 1557338"/>
              <a:gd name="connsiteX16" fmla="*/ 1128712 w 4257675"/>
              <a:gd name="connsiteY16" fmla="*/ 485775 h 1557338"/>
              <a:gd name="connsiteX17" fmla="*/ 1200150 w 4257675"/>
              <a:gd name="connsiteY17" fmla="*/ 428625 h 1557338"/>
              <a:gd name="connsiteX18" fmla="*/ 1243012 w 4257675"/>
              <a:gd name="connsiteY18" fmla="*/ 414338 h 1557338"/>
              <a:gd name="connsiteX19" fmla="*/ 1328737 w 4257675"/>
              <a:gd name="connsiteY19" fmla="*/ 357188 h 1557338"/>
              <a:gd name="connsiteX20" fmla="*/ 1371600 w 4257675"/>
              <a:gd name="connsiteY20" fmla="*/ 328613 h 1557338"/>
              <a:gd name="connsiteX21" fmla="*/ 1485900 w 4257675"/>
              <a:gd name="connsiteY21" fmla="*/ 242888 h 1557338"/>
              <a:gd name="connsiteX22" fmla="*/ 1657350 w 4257675"/>
              <a:gd name="connsiteY22" fmla="*/ 157163 h 1557338"/>
              <a:gd name="connsiteX23" fmla="*/ 1743075 w 4257675"/>
              <a:gd name="connsiteY23" fmla="*/ 128588 h 1557338"/>
              <a:gd name="connsiteX24" fmla="*/ 1814512 w 4257675"/>
              <a:gd name="connsiteY24" fmla="*/ 100013 h 1557338"/>
              <a:gd name="connsiteX25" fmla="*/ 1857375 w 4257675"/>
              <a:gd name="connsiteY25" fmla="*/ 85725 h 1557338"/>
              <a:gd name="connsiteX26" fmla="*/ 1928812 w 4257675"/>
              <a:gd name="connsiteY26" fmla="*/ 57150 h 1557338"/>
              <a:gd name="connsiteX27" fmla="*/ 2014537 w 4257675"/>
              <a:gd name="connsiteY27" fmla="*/ 42863 h 1557338"/>
              <a:gd name="connsiteX28" fmla="*/ 2057400 w 4257675"/>
              <a:gd name="connsiteY28" fmla="*/ 28575 h 1557338"/>
              <a:gd name="connsiteX29" fmla="*/ 2243137 w 4257675"/>
              <a:gd name="connsiteY29" fmla="*/ 0 h 1557338"/>
              <a:gd name="connsiteX30" fmla="*/ 2643187 w 4257675"/>
              <a:gd name="connsiteY30" fmla="*/ 14288 h 1557338"/>
              <a:gd name="connsiteX31" fmla="*/ 2728912 w 4257675"/>
              <a:gd name="connsiteY31" fmla="*/ 42863 h 1557338"/>
              <a:gd name="connsiteX32" fmla="*/ 2828925 w 4257675"/>
              <a:gd name="connsiteY32" fmla="*/ 57150 h 1557338"/>
              <a:gd name="connsiteX33" fmla="*/ 3243262 w 4257675"/>
              <a:gd name="connsiteY33" fmla="*/ 85725 h 1557338"/>
              <a:gd name="connsiteX34" fmla="*/ 3286125 w 4257675"/>
              <a:gd name="connsiteY34" fmla="*/ 100013 h 1557338"/>
              <a:gd name="connsiteX35" fmla="*/ 3400425 w 4257675"/>
              <a:gd name="connsiteY35" fmla="*/ 128588 h 1557338"/>
              <a:gd name="connsiteX36" fmla="*/ 3529012 w 4257675"/>
              <a:gd name="connsiteY36" fmla="*/ 171450 h 1557338"/>
              <a:gd name="connsiteX37" fmla="*/ 3571875 w 4257675"/>
              <a:gd name="connsiteY37" fmla="*/ 185738 h 1557338"/>
              <a:gd name="connsiteX38" fmla="*/ 3614737 w 4257675"/>
              <a:gd name="connsiteY38" fmla="*/ 200025 h 1557338"/>
              <a:gd name="connsiteX39" fmla="*/ 3771900 w 4257675"/>
              <a:gd name="connsiteY39" fmla="*/ 314325 h 1557338"/>
              <a:gd name="connsiteX40" fmla="*/ 3814762 w 4257675"/>
              <a:gd name="connsiteY40" fmla="*/ 357188 h 1557338"/>
              <a:gd name="connsiteX41" fmla="*/ 3871912 w 4257675"/>
              <a:gd name="connsiteY41" fmla="*/ 400050 h 1557338"/>
              <a:gd name="connsiteX42" fmla="*/ 4000500 w 4257675"/>
              <a:gd name="connsiteY42" fmla="*/ 514350 h 1557338"/>
              <a:gd name="connsiteX43" fmla="*/ 4071937 w 4257675"/>
              <a:gd name="connsiteY43" fmla="*/ 585788 h 1557338"/>
              <a:gd name="connsiteX44" fmla="*/ 4100512 w 4257675"/>
              <a:gd name="connsiteY44" fmla="*/ 628650 h 1557338"/>
              <a:gd name="connsiteX45" fmla="*/ 4186237 w 4257675"/>
              <a:gd name="connsiteY45" fmla="*/ 714375 h 1557338"/>
              <a:gd name="connsiteX46" fmla="*/ 4214812 w 4257675"/>
              <a:gd name="connsiteY46" fmla="*/ 771525 h 1557338"/>
              <a:gd name="connsiteX47" fmla="*/ 4257675 w 4257675"/>
              <a:gd name="connsiteY47" fmla="*/ 885825 h 1557338"/>
              <a:gd name="connsiteX48" fmla="*/ 4243387 w 4257675"/>
              <a:gd name="connsiteY48" fmla="*/ 1143000 h 1557338"/>
              <a:gd name="connsiteX49" fmla="*/ 4214812 w 4257675"/>
              <a:gd name="connsiteY49" fmla="*/ 1228725 h 1557338"/>
              <a:gd name="connsiteX50" fmla="*/ 4114800 w 4257675"/>
              <a:gd name="connsiteY50" fmla="*/ 1285875 h 1557338"/>
              <a:gd name="connsiteX51" fmla="*/ 4014787 w 4257675"/>
              <a:gd name="connsiteY51" fmla="*/ 1343025 h 1557338"/>
              <a:gd name="connsiteX52" fmla="*/ 3971925 w 4257675"/>
              <a:gd name="connsiteY52" fmla="*/ 1371600 h 1557338"/>
              <a:gd name="connsiteX53" fmla="*/ 3857625 w 4257675"/>
              <a:gd name="connsiteY53" fmla="*/ 1343025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257675" h="1557338">
                <a:moveTo>
                  <a:pt x="0" y="1557338"/>
                </a:moveTo>
                <a:cubicBezTo>
                  <a:pt x="44821" y="1534927"/>
                  <a:pt x="159638" y="1483426"/>
                  <a:pt x="200025" y="1443038"/>
                </a:cubicBezTo>
                <a:lnTo>
                  <a:pt x="242887" y="1400175"/>
                </a:lnTo>
                <a:cubicBezTo>
                  <a:pt x="247650" y="1381125"/>
                  <a:pt x="248393" y="1360588"/>
                  <a:pt x="257175" y="1343025"/>
                </a:cubicBezTo>
                <a:cubicBezTo>
                  <a:pt x="298847" y="1259681"/>
                  <a:pt x="298251" y="1268016"/>
                  <a:pt x="357187" y="1228725"/>
                </a:cubicBezTo>
                <a:cubicBezTo>
                  <a:pt x="387887" y="1136630"/>
                  <a:pt x="346011" y="1236381"/>
                  <a:pt x="442912" y="1128713"/>
                </a:cubicBezTo>
                <a:cubicBezTo>
                  <a:pt x="465886" y="1103186"/>
                  <a:pt x="478608" y="1069805"/>
                  <a:pt x="500062" y="1042988"/>
                </a:cubicBezTo>
                <a:cubicBezTo>
                  <a:pt x="519112" y="1019175"/>
                  <a:pt x="538915" y="995946"/>
                  <a:pt x="557212" y="971550"/>
                </a:cubicBezTo>
                <a:cubicBezTo>
                  <a:pt x="567515" y="957813"/>
                  <a:pt x="574236" y="941394"/>
                  <a:pt x="585787" y="928688"/>
                </a:cubicBezTo>
                <a:cubicBezTo>
                  <a:pt x="622032" y="888819"/>
                  <a:pt x="667758" y="857493"/>
                  <a:pt x="700087" y="814388"/>
                </a:cubicBezTo>
                <a:cubicBezTo>
                  <a:pt x="714375" y="795338"/>
                  <a:pt x="729109" y="776615"/>
                  <a:pt x="742950" y="757238"/>
                </a:cubicBezTo>
                <a:cubicBezTo>
                  <a:pt x="752931" y="743265"/>
                  <a:pt x="759383" y="726517"/>
                  <a:pt x="771525" y="714375"/>
                </a:cubicBezTo>
                <a:cubicBezTo>
                  <a:pt x="783667" y="702233"/>
                  <a:pt x="801196" y="696793"/>
                  <a:pt x="814387" y="685800"/>
                </a:cubicBezTo>
                <a:cubicBezTo>
                  <a:pt x="944266" y="577568"/>
                  <a:pt x="763330" y="705005"/>
                  <a:pt x="914400" y="614363"/>
                </a:cubicBezTo>
                <a:cubicBezTo>
                  <a:pt x="914417" y="614353"/>
                  <a:pt x="1021548" y="542931"/>
                  <a:pt x="1042987" y="528638"/>
                </a:cubicBezTo>
                <a:cubicBezTo>
                  <a:pt x="1057275" y="519113"/>
                  <a:pt x="1069560" y="505493"/>
                  <a:pt x="1085850" y="500063"/>
                </a:cubicBezTo>
                <a:lnTo>
                  <a:pt x="1128712" y="485775"/>
                </a:lnTo>
                <a:cubicBezTo>
                  <a:pt x="1152525" y="466725"/>
                  <a:pt x="1174290" y="444787"/>
                  <a:pt x="1200150" y="428625"/>
                </a:cubicBezTo>
                <a:cubicBezTo>
                  <a:pt x="1212921" y="420643"/>
                  <a:pt x="1230481" y="422692"/>
                  <a:pt x="1243012" y="414338"/>
                </a:cubicBezTo>
                <a:cubicBezTo>
                  <a:pt x="1350035" y="342989"/>
                  <a:pt x="1226822" y="391159"/>
                  <a:pt x="1328737" y="357188"/>
                </a:cubicBezTo>
                <a:cubicBezTo>
                  <a:pt x="1343025" y="347663"/>
                  <a:pt x="1357713" y="338713"/>
                  <a:pt x="1371600" y="328613"/>
                </a:cubicBezTo>
                <a:cubicBezTo>
                  <a:pt x="1410116" y="300601"/>
                  <a:pt x="1440719" y="257948"/>
                  <a:pt x="1485900" y="242888"/>
                </a:cubicBezTo>
                <a:cubicBezTo>
                  <a:pt x="1701372" y="171064"/>
                  <a:pt x="1435776" y="267950"/>
                  <a:pt x="1657350" y="157163"/>
                </a:cubicBezTo>
                <a:cubicBezTo>
                  <a:pt x="1684291" y="143693"/>
                  <a:pt x="1714768" y="138882"/>
                  <a:pt x="1743075" y="128588"/>
                </a:cubicBezTo>
                <a:cubicBezTo>
                  <a:pt x="1767178" y="119823"/>
                  <a:pt x="1790498" y="109018"/>
                  <a:pt x="1814512" y="100013"/>
                </a:cubicBezTo>
                <a:cubicBezTo>
                  <a:pt x="1828614" y="94725"/>
                  <a:pt x="1843273" y="91013"/>
                  <a:pt x="1857375" y="85725"/>
                </a:cubicBezTo>
                <a:cubicBezTo>
                  <a:pt x="1881389" y="76720"/>
                  <a:pt x="1904069" y="63898"/>
                  <a:pt x="1928812" y="57150"/>
                </a:cubicBezTo>
                <a:cubicBezTo>
                  <a:pt x="1956760" y="49528"/>
                  <a:pt x="1985962" y="47625"/>
                  <a:pt x="2014537" y="42863"/>
                </a:cubicBezTo>
                <a:cubicBezTo>
                  <a:pt x="2028825" y="38100"/>
                  <a:pt x="2042698" y="31842"/>
                  <a:pt x="2057400" y="28575"/>
                </a:cubicBezTo>
                <a:cubicBezTo>
                  <a:pt x="2093068" y="20649"/>
                  <a:pt x="2211251" y="4555"/>
                  <a:pt x="2243137" y="0"/>
                </a:cubicBezTo>
                <a:cubicBezTo>
                  <a:pt x="2376487" y="4763"/>
                  <a:pt x="2510268" y="2560"/>
                  <a:pt x="2643187" y="14288"/>
                </a:cubicBezTo>
                <a:cubicBezTo>
                  <a:pt x="2673191" y="16935"/>
                  <a:pt x="2699094" y="38603"/>
                  <a:pt x="2728912" y="42863"/>
                </a:cubicBezTo>
                <a:cubicBezTo>
                  <a:pt x="2762250" y="47625"/>
                  <a:pt x="2795365" y="54353"/>
                  <a:pt x="2828925" y="57150"/>
                </a:cubicBezTo>
                <a:cubicBezTo>
                  <a:pt x="2966887" y="68647"/>
                  <a:pt x="3243262" y="85725"/>
                  <a:pt x="3243262" y="85725"/>
                </a:cubicBezTo>
                <a:cubicBezTo>
                  <a:pt x="3257550" y="90488"/>
                  <a:pt x="3271595" y="96050"/>
                  <a:pt x="3286125" y="100013"/>
                </a:cubicBezTo>
                <a:cubicBezTo>
                  <a:pt x="3324014" y="110346"/>
                  <a:pt x="3362748" y="117507"/>
                  <a:pt x="3400425" y="128588"/>
                </a:cubicBezTo>
                <a:cubicBezTo>
                  <a:pt x="3443770" y="141336"/>
                  <a:pt x="3486150" y="157163"/>
                  <a:pt x="3529012" y="171450"/>
                </a:cubicBezTo>
                <a:lnTo>
                  <a:pt x="3571875" y="185738"/>
                </a:lnTo>
                <a:lnTo>
                  <a:pt x="3614737" y="200025"/>
                </a:lnTo>
                <a:cubicBezTo>
                  <a:pt x="3685996" y="247531"/>
                  <a:pt x="3709021" y="259305"/>
                  <a:pt x="3771900" y="314325"/>
                </a:cubicBezTo>
                <a:cubicBezTo>
                  <a:pt x="3787106" y="327631"/>
                  <a:pt x="3799421" y="344038"/>
                  <a:pt x="3814762" y="357188"/>
                </a:cubicBezTo>
                <a:cubicBezTo>
                  <a:pt x="3832842" y="372685"/>
                  <a:pt x="3854212" y="384120"/>
                  <a:pt x="3871912" y="400050"/>
                </a:cubicBezTo>
                <a:cubicBezTo>
                  <a:pt x="4011723" y="525879"/>
                  <a:pt x="3906190" y="451477"/>
                  <a:pt x="4000500" y="514350"/>
                </a:cubicBezTo>
                <a:cubicBezTo>
                  <a:pt x="4076698" y="628648"/>
                  <a:pt x="3976690" y="490541"/>
                  <a:pt x="4071937" y="585788"/>
                </a:cubicBezTo>
                <a:cubicBezTo>
                  <a:pt x="4084079" y="597930"/>
                  <a:pt x="4089104" y="615816"/>
                  <a:pt x="4100512" y="628650"/>
                </a:cubicBezTo>
                <a:cubicBezTo>
                  <a:pt x="4127360" y="658854"/>
                  <a:pt x="4168165" y="678230"/>
                  <a:pt x="4186237" y="714375"/>
                </a:cubicBezTo>
                <a:cubicBezTo>
                  <a:pt x="4195762" y="733425"/>
                  <a:pt x="4206162" y="752062"/>
                  <a:pt x="4214812" y="771525"/>
                </a:cubicBezTo>
                <a:cubicBezTo>
                  <a:pt x="4237588" y="822772"/>
                  <a:pt x="4241966" y="838700"/>
                  <a:pt x="4257675" y="885825"/>
                </a:cubicBezTo>
                <a:cubicBezTo>
                  <a:pt x="4252912" y="971550"/>
                  <a:pt x="4254036" y="1057806"/>
                  <a:pt x="4243387" y="1143000"/>
                </a:cubicBezTo>
                <a:cubicBezTo>
                  <a:pt x="4239651" y="1172888"/>
                  <a:pt x="4241753" y="1215255"/>
                  <a:pt x="4214812" y="1228725"/>
                </a:cubicBezTo>
                <a:cubicBezTo>
                  <a:pt x="4159002" y="1256630"/>
                  <a:pt x="4161921" y="1252217"/>
                  <a:pt x="4114800" y="1285875"/>
                </a:cubicBezTo>
                <a:cubicBezTo>
                  <a:pt x="4039115" y="1339937"/>
                  <a:pt x="4084343" y="1319841"/>
                  <a:pt x="4014787" y="1343025"/>
                </a:cubicBezTo>
                <a:cubicBezTo>
                  <a:pt x="4000500" y="1352550"/>
                  <a:pt x="3988687" y="1375325"/>
                  <a:pt x="3971925" y="1371600"/>
                </a:cubicBezTo>
                <a:cubicBezTo>
                  <a:pt x="3839744" y="1342226"/>
                  <a:pt x="3924310" y="1276340"/>
                  <a:pt x="3857625" y="13430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843338" y="1600200"/>
            <a:ext cx="4957762" cy="4486275"/>
          </a:xfrm>
          <a:custGeom>
            <a:avLst/>
            <a:gdLst>
              <a:gd name="connsiteX0" fmla="*/ 4957762 w 4957762"/>
              <a:gd name="connsiteY0" fmla="*/ 1857375 h 4486275"/>
              <a:gd name="connsiteX1" fmla="*/ 4900612 w 4957762"/>
              <a:gd name="connsiteY1" fmla="*/ 1885950 h 4486275"/>
              <a:gd name="connsiteX2" fmla="*/ 4800600 w 4957762"/>
              <a:gd name="connsiteY2" fmla="*/ 1957388 h 4486275"/>
              <a:gd name="connsiteX3" fmla="*/ 4714875 w 4957762"/>
              <a:gd name="connsiteY3" fmla="*/ 2014538 h 4486275"/>
              <a:gd name="connsiteX4" fmla="*/ 4657725 w 4957762"/>
              <a:gd name="connsiteY4" fmla="*/ 2128838 h 4486275"/>
              <a:gd name="connsiteX5" fmla="*/ 4643437 w 4957762"/>
              <a:gd name="connsiteY5" fmla="*/ 2171700 h 4486275"/>
              <a:gd name="connsiteX6" fmla="*/ 4629150 w 4957762"/>
              <a:gd name="connsiteY6" fmla="*/ 2557463 h 4486275"/>
              <a:gd name="connsiteX7" fmla="*/ 4600575 w 4957762"/>
              <a:gd name="connsiteY7" fmla="*/ 2743200 h 4486275"/>
              <a:gd name="connsiteX8" fmla="*/ 4572000 w 4957762"/>
              <a:gd name="connsiteY8" fmla="*/ 2986088 h 4486275"/>
              <a:gd name="connsiteX9" fmla="*/ 4543425 w 4957762"/>
              <a:gd name="connsiteY9" fmla="*/ 3300413 h 4486275"/>
              <a:gd name="connsiteX10" fmla="*/ 4529137 w 4957762"/>
              <a:gd name="connsiteY10" fmla="*/ 3371850 h 4486275"/>
              <a:gd name="connsiteX11" fmla="*/ 4514850 w 4957762"/>
              <a:gd name="connsiteY11" fmla="*/ 3414713 h 4486275"/>
              <a:gd name="connsiteX12" fmla="*/ 4500562 w 4957762"/>
              <a:gd name="connsiteY12" fmla="*/ 3471863 h 4486275"/>
              <a:gd name="connsiteX13" fmla="*/ 4486275 w 4957762"/>
              <a:gd name="connsiteY13" fmla="*/ 3514725 h 4486275"/>
              <a:gd name="connsiteX14" fmla="*/ 4471987 w 4957762"/>
              <a:gd name="connsiteY14" fmla="*/ 3600450 h 4486275"/>
              <a:gd name="connsiteX15" fmla="*/ 4457700 w 4957762"/>
              <a:gd name="connsiteY15" fmla="*/ 3700463 h 4486275"/>
              <a:gd name="connsiteX16" fmla="*/ 4429125 w 4957762"/>
              <a:gd name="connsiteY16" fmla="*/ 3786188 h 4486275"/>
              <a:gd name="connsiteX17" fmla="*/ 4414837 w 4957762"/>
              <a:gd name="connsiteY17" fmla="*/ 3843338 h 4486275"/>
              <a:gd name="connsiteX18" fmla="*/ 4386262 w 4957762"/>
              <a:gd name="connsiteY18" fmla="*/ 3886200 h 4486275"/>
              <a:gd name="connsiteX19" fmla="*/ 4329112 w 4957762"/>
              <a:gd name="connsiteY19" fmla="*/ 4000500 h 4486275"/>
              <a:gd name="connsiteX20" fmla="*/ 4271962 w 4957762"/>
              <a:gd name="connsiteY20" fmla="*/ 4057650 h 4486275"/>
              <a:gd name="connsiteX21" fmla="*/ 4200525 w 4957762"/>
              <a:gd name="connsiteY21" fmla="*/ 4143375 h 4486275"/>
              <a:gd name="connsiteX22" fmla="*/ 4029075 w 4957762"/>
              <a:gd name="connsiteY22" fmla="*/ 4243388 h 4486275"/>
              <a:gd name="connsiteX23" fmla="*/ 3986212 w 4957762"/>
              <a:gd name="connsiteY23" fmla="*/ 4257675 h 4486275"/>
              <a:gd name="connsiteX24" fmla="*/ 3929062 w 4957762"/>
              <a:gd name="connsiteY24" fmla="*/ 4271963 h 4486275"/>
              <a:gd name="connsiteX25" fmla="*/ 3757612 w 4957762"/>
              <a:gd name="connsiteY25" fmla="*/ 4286250 h 4486275"/>
              <a:gd name="connsiteX26" fmla="*/ 3543300 w 4957762"/>
              <a:gd name="connsiteY26" fmla="*/ 4314825 h 4486275"/>
              <a:gd name="connsiteX27" fmla="*/ 3343275 w 4957762"/>
              <a:gd name="connsiteY27" fmla="*/ 4329113 h 4486275"/>
              <a:gd name="connsiteX28" fmla="*/ 3071812 w 4957762"/>
              <a:gd name="connsiteY28" fmla="*/ 4357688 h 4486275"/>
              <a:gd name="connsiteX29" fmla="*/ 3014662 w 4957762"/>
              <a:gd name="connsiteY29" fmla="*/ 4371975 h 4486275"/>
              <a:gd name="connsiteX30" fmla="*/ 2928937 w 4957762"/>
              <a:gd name="connsiteY30" fmla="*/ 4386263 h 4486275"/>
              <a:gd name="connsiteX31" fmla="*/ 2771775 w 4957762"/>
              <a:gd name="connsiteY31" fmla="*/ 4400550 h 4486275"/>
              <a:gd name="connsiteX32" fmla="*/ 2614612 w 4957762"/>
              <a:gd name="connsiteY32" fmla="*/ 4429125 h 4486275"/>
              <a:gd name="connsiteX33" fmla="*/ 2557462 w 4957762"/>
              <a:gd name="connsiteY33" fmla="*/ 4443413 h 4486275"/>
              <a:gd name="connsiteX34" fmla="*/ 2471737 w 4957762"/>
              <a:gd name="connsiteY34" fmla="*/ 4457700 h 4486275"/>
              <a:gd name="connsiteX35" fmla="*/ 2157412 w 4957762"/>
              <a:gd name="connsiteY35" fmla="*/ 4486275 h 4486275"/>
              <a:gd name="connsiteX36" fmla="*/ 1671637 w 4957762"/>
              <a:gd name="connsiteY36" fmla="*/ 4471988 h 4486275"/>
              <a:gd name="connsiteX37" fmla="*/ 1585912 w 4957762"/>
              <a:gd name="connsiteY37" fmla="*/ 4457700 h 4486275"/>
              <a:gd name="connsiteX38" fmla="*/ 1471612 w 4957762"/>
              <a:gd name="connsiteY38" fmla="*/ 4443413 h 4486275"/>
              <a:gd name="connsiteX39" fmla="*/ 1400175 w 4957762"/>
              <a:gd name="connsiteY39" fmla="*/ 4429125 h 4486275"/>
              <a:gd name="connsiteX40" fmla="*/ 1314450 w 4957762"/>
              <a:gd name="connsiteY40" fmla="*/ 4414838 h 4486275"/>
              <a:gd name="connsiteX41" fmla="*/ 1171575 w 4957762"/>
              <a:gd name="connsiteY41" fmla="*/ 4357688 h 4486275"/>
              <a:gd name="connsiteX42" fmla="*/ 1128712 w 4957762"/>
              <a:gd name="connsiteY42" fmla="*/ 4329113 h 4486275"/>
              <a:gd name="connsiteX43" fmla="*/ 1042987 w 4957762"/>
              <a:gd name="connsiteY43" fmla="*/ 4300538 h 4486275"/>
              <a:gd name="connsiteX44" fmla="*/ 1000125 w 4957762"/>
              <a:gd name="connsiteY44" fmla="*/ 4257675 h 4486275"/>
              <a:gd name="connsiteX45" fmla="*/ 971550 w 4957762"/>
              <a:gd name="connsiteY45" fmla="*/ 4214813 h 4486275"/>
              <a:gd name="connsiteX46" fmla="*/ 928687 w 4957762"/>
              <a:gd name="connsiteY46" fmla="*/ 4186238 h 4486275"/>
              <a:gd name="connsiteX47" fmla="*/ 885825 w 4957762"/>
              <a:gd name="connsiteY47" fmla="*/ 4043363 h 4486275"/>
              <a:gd name="connsiteX48" fmla="*/ 871537 w 4957762"/>
              <a:gd name="connsiteY48" fmla="*/ 3614738 h 4486275"/>
              <a:gd name="connsiteX49" fmla="*/ 857250 w 4957762"/>
              <a:gd name="connsiteY49" fmla="*/ 3557588 h 4486275"/>
              <a:gd name="connsiteX50" fmla="*/ 842962 w 4957762"/>
              <a:gd name="connsiteY50" fmla="*/ 3457575 h 4486275"/>
              <a:gd name="connsiteX51" fmla="*/ 828675 w 4957762"/>
              <a:gd name="connsiteY51" fmla="*/ 3400425 h 4486275"/>
              <a:gd name="connsiteX52" fmla="*/ 814387 w 4957762"/>
              <a:gd name="connsiteY52" fmla="*/ 3314700 h 4486275"/>
              <a:gd name="connsiteX53" fmla="*/ 800100 w 4957762"/>
              <a:gd name="connsiteY53" fmla="*/ 3257550 h 4486275"/>
              <a:gd name="connsiteX54" fmla="*/ 771525 w 4957762"/>
              <a:gd name="connsiteY54" fmla="*/ 3171825 h 4486275"/>
              <a:gd name="connsiteX55" fmla="*/ 757237 w 4957762"/>
              <a:gd name="connsiteY55" fmla="*/ 3100388 h 4486275"/>
              <a:gd name="connsiteX56" fmla="*/ 742950 w 4957762"/>
              <a:gd name="connsiteY56" fmla="*/ 2143125 h 4486275"/>
              <a:gd name="connsiteX57" fmla="*/ 728662 w 4957762"/>
              <a:gd name="connsiteY57" fmla="*/ 2014538 h 4486275"/>
              <a:gd name="connsiteX58" fmla="*/ 700087 w 4957762"/>
              <a:gd name="connsiteY58" fmla="*/ 1928813 h 4486275"/>
              <a:gd name="connsiteX59" fmla="*/ 685800 w 4957762"/>
              <a:gd name="connsiteY59" fmla="*/ 1885950 h 4486275"/>
              <a:gd name="connsiteX60" fmla="*/ 671512 w 4957762"/>
              <a:gd name="connsiteY60" fmla="*/ 1800225 h 4486275"/>
              <a:gd name="connsiteX61" fmla="*/ 642937 w 4957762"/>
              <a:gd name="connsiteY61" fmla="*/ 1700213 h 4486275"/>
              <a:gd name="connsiteX62" fmla="*/ 628650 w 4957762"/>
              <a:gd name="connsiteY62" fmla="*/ 1571625 h 4486275"/>
              <a:gd name="connsiteX63" fmla="*/ 614362 w 4957762"/>
              <a:gd name="connsiteY63" fmla="*/ 1057275 h 4486275"/>
              <a:gd name="connsiteX64" fmla="*/ 585787 w 4957762"/>
              <a:gd name="connsiteY64" fmla="*/ 971550 h 4486275"/>
              <a:gd name="connsiteX65" fmla="*/ 542925 w 4957762"/>
              <a:gd name="connsiteY65" fmla="*/ 857250 h 4486275"/>
              <a:gd name="connsiteX66" fmla="*/ 528637 w 4957762"/>
              <a:gd name="connsiteY66" fmla="*/ 800100 h 4486275"/>
              <a:gd name="connsiteX67" fmla="*/ 471487 w 4957762"/>
              <a:gd name="connsiteY67" fmla="*/ 685800 h 4486275"/>
              <a:gd name="connsiteX68" fmla="*/ 428625 w 4957762"/>
              <a:gd name="connsiteY68" fmla="*/ 571500 h 4486275"/>
              <a:gd name="connsiteX69" fmla="*/ 371475 w 4957762"/>
              <a:gd name="connsiteY69" fmla="*/ 442913 h 4486275"/>
              <a:gd name="connsiteX70" fmla="*/ 342900 w 4957762"/>
              <a:gd name="connsiteY70" fmla="*/ 357188 h 4486275"/>
              <a:gd name="connsiteX71" fmla="*/ 271462 w 4957762"/>
              <a:gd name="connsiteY71" fmla="*/ 228600 h 4486275"/>
              <a:gd name="connsiteX72" fmla="*/ 228600 w 4957762"/>
              <a:gd name="connsiteY72" fmla="*/ 200025 h 4486275"/>
              <a:gd name="connsiteX73" fmla="*/ 142875 w 4957762"/>
              <a:gd name="connsiteY73" fmla="*/ 128588 h 4486275"/>
              <a:gd name="connsiteX74" fmla="*/ 57150 w 4957762"/>
              <a:gd name="connsiteY74" fmla="*/ 85725 h 4486275"/>
              <a:gd name="connsiteX75" fmla="*/ 42862 w 4957762"/>
              <a:gd name="connsiteY75" fmla="*/ 42863 h 4486275"/>
              <a:gd name="connsiteX76" fmla="*/ 0 w 4957762"/>
              <a:gd name="connsiteY76" fmla="*/ 0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957762" h="4486275">
                <a:moveTo>
                  <a:pt x="4957762" y="1857375"/>
                </a:moveTo>
                <a:cubicBezTo>
                  <a:pt x="4938712" y="1866900"/>
                  <a:pt x="4919104" y="1875383"/>
                  <a:pt x="4900612" y="1885950"/>
                </a:cubicBezTo>
                <a:cubicBezTo>
                  <a:pt x="4864484" y="1906594"/>
                  <a:pt x="4834672" y="1933538"/>
                  <a:pt x="4800600" y="1957388"/>
                </a:cubicBezTo>
                <a:cubicBezTo>
                  <a:pt x="4772465" y="1977082"/>
                  <a:pt x="4714875" y="2014538"/>
                  <a:pt x="4714875" y="2014538"/>
                </a:cubicBezTo>
                <a:cubicBezTo>
                  <a:pt x="4682656" y="2111192"/>
                  <a:pt x="4725206" y="1993876"/>
                  <a:pt x="4657725" y="2128838"/>
                </a:cubicBezTo>
                <a:cubicBezTo>
                  <a:pt x="4650990" y="2142308"/>
                  <a:pt x="4648200" y="2157413"/>
                  <a:pt x="4643437" y="2171700"/>
                </a:cubicBezTo>
                <a:cubicBezTo>
                  <a:pt x="4638675" y="2300288"/>
                  <a:pt x="4636288" y="2428985"/>
                  <a:pt x="4629150" y="2557463"/>
                </a:cubicBezTo>
                <a:cubicBezTo>
                  <a:pt x="4615979" y="2794544"/>
                  <a:pt x="4623825" y="2603698"/>
                  <a:pt x="4600575" y="2743200"/>
                </a:cubicBezTo>
                <a:cubicBezTo>
                  <a:pt x="4595074" y="2776207"/>
                  <a:pt x="4574649" y="2958711"/>
                  <a:pt x="4572000" y="2986088"/>
                </a:cubicBezTo>
                <a:cubicBezTo>
                  <a:pt x="4561866" y="3090806"/>
                  <a:pt x="4564059" y="3197249"/>
                  <a:pt x="4543425" y="3300413"/>
                </a:cubicBezTo>
                <a:cubicBezTo>
                  <a:pt x="4538662" y="3324225"/>
                  <a:pt x="4535027" y="3348291"/>
                  <a:pt x="4529137" y="3371850"/>
                </a:cubicBezTo>
                <a:cubicBezTo>
                  <a:pt x="4525484" y="3386461"/>
                  <a:pt x="4518987" y="3400232"/>
                  <a:pt x="4514850" y="3414713"/>
                </a:cubicBezTo>
                <a:cubicBezTo>
                  <a:pt x="4509456" y="3433594"/>
                  <a:pt x="4505957" y="3452982"/>
                  <a:pt x="4500562" y="3471863"/>
                </a:cubicBezTo>
                <a:cubicBezTo>
                  <a:pt x="4496425" y="3486344"/>
                  <a:pt x="4489542" y="3500023"/>
                  <a:pt x="4486275" y="3514725"/>
                </a:cubicBezTo>
                <a:cubicBezTo>
                  <a:pt x="4479991" y="3543004"/>
                  <a:pt x="4476392" y="3571818"/>
                  <a:pt x="4471987" y="3600450"/>
                </a:cubicBezTo>
                <a:cubicBezTo>
                  <a:pt x="4466866" y="3633735"/>
                  <a:pt x="4465272" y="3667649"/>
                  <a:pt x="4457700" y="3700463"/>
                </a:cubicBezTo>
                <a:cubicBezTo>
                  <a:pt x="4450927" y="3729812"/>
                  <a:pt x="4436431" y="3756967"/>
                  <a:pt x="4429125" y="3786188"/>
                </a:cubicBezTo>
                <a:cubicBezTo>
                  <a:pt x="4424362" y="3805238"/>
                  <a:pt x="4422572" y="3825289"/>
                  <a:pt x="4414837" y="3843338"/>
                </a:cubicBezTo>
                <a:cubicBezTo>
                  <a:pt x="4408073" y="3859121"/>
                  <a:pt x="4395787" y="3871913"/>
                  <a:pt x="4386262" y="3886200"/>
                </a:cubicBezTo>
                <a:cubicBezTo>
                  <a:pt x="4369293" y="3937111"/>
                  <a:pt x="4368478" y="3949887"/>
                  <a:pt x="4329112" y="4000500"/>
                </a:cubicBezTo>
                <a:cubicBezTo>
                  <a:pt x="4312572" y="4021766"/>
                  <a:pt x="4289495" y="4037195"/>
                  <a:pt x="4271962" y="4057650"/>
                </a:cubicBezTo>
                <a:cubicBezTo>
                  <a:pt x="4231012" y="4105425"/>
                  <a:pt x="4256902" y="4102373"/>
                  <a:pt x="4200525" y="4143375"/>
                </a:cubicBezTo>
                <a:cubicBezTo>
                  <a:pt x="4162585" y="4170968"/>
                  <a:pt x="4081651" y="4220856"/>
                  <a:pt x="4029075" y="4243388"/>
                </a:cubicBezTo>
                <a:cubicBezTo>
                  <a:pt x="4015232" y="4249321"/>
                  <a:pt x="4000693" y="4253538"/>
                  <a:pt x="3986212" y="4257675"/>
                </a:cubicBezTo>
                <a:cubicBezTo>
                  <a:pt x="3967331" y="4263069"/>
                  <a:pt x="3948547" y="4269527"/>
                  <a:pt x="3929062" y="4271963"/>
                </a:cubicBezTo>
                <a:cubicBezTo>
                  <a:pt x="3872157" y="4279076"/>
                  <a:pt x="3814645" y="4280247"/>
                  <a:pt x="3757612" y="4286250"/>
                </a:cubicBezTo>
                <a:cubicBezTo>
                  <a:pt x="3565703" y="4306451"/>
                  <a:pt x="3752456" y="4295811"/>
                  <a:pt x="3543300" y="4314825"/>
                </a:cubicBezTo>
                <a:cubicBezTo>
                  <a:pt x="3476730" y="4320877"/>
                  <a:pt x="3409950" y="4324350"/>
                  <a:pt x="3343275" y="4329113"/>
                </a:cubicBezTo>
                <a:cubicBezTo>
                  <a:pt x="3169920" y="4363783"/>
                  <a:pt x="3396173" y="4321648"/>
                  <a:pt x="3071812" y="4357688"/>
                </a:cubicBezTo>
                <a:cubicBezTo>
                  <a:pt x="3052296" y="4359856"/>
                  <a:pt x="3033917" y="4368124"/>
                  <a:pt x="3014662" y="4371975"/>
                </a:cubicBezTo>
                <a:cubicBezTo>
                  <a:pt x="2986255" y="4377656"/>
                  <a:pt x="2957708" y="4382878"/>
                  <a:pt x="2928937" y="4386263"/>
                </a:cubicBezTo>
                <a:cubicBezTo>
                  <a:pt x="2876694" y="4392409"/>
                  <a:pt x="2824162" y="4395788"/>
                  <a:pt x="2771775" y="4400550"/>
                </a:cubicBezTo>
                <a:cubicBezTo>
                  <a:pt x="2679812" y="4431205"/>
                  <a:pt x="2776169" y="4402199"/>
                  <a:pt x="2614612" y="4429125"/>
                </a:cubicBezTo>
                <a:cubicBezTo>
                  <a:pt x="2595243" y="4432353"/>
                  <a:pt x="2576717" y="4439562"/>
                  <a:pt x="2557462" y="4443413"/>
                </a:cubicBezTo>
                <a:cubicBezTo>
                  <a:pt x="2529055" y="4449094"/>
                  <a:pt x="2500415" y="4453603"/>
                  <a:pt x="2471737" y="4457700"/>
                </a:cubicBezTo>
                <a:cubicBezTo>
                  <a:pt x="2336253" y="4477055"/>
                  <a:pt x="2317143" y="4474866"/>
                  <a:pt x="2157412" y="4486275"/>
                </a:cubicBezTo>
                <a:cubicBezTo>
                  <a:pt x="1995487" y="4481513"/>
                  <a:pt x="1833430" y="4480078"/>
                  <a:pt x="1671637" y="4471988"/>
                </a:cubicBezTo>
                <a:cubicBezTo>
                  <a:pt x="1642704" y="4470541"/>
                  <a:pt x="1614590" y="4461797"/>
                  <a:pt x="1585912" y="4457700"/>
                </a:cubicBezTo>
                <a:cubicBezTo>
                  <a:pt x="1547901" y="4452270"/>
                  <a:pt x="1509562" y="4449251"/>
                  <a:pt x="1471612" y="4443413"/>
                </a:cubicBezTo>
                <a:cubicBezTo>
                  <a:pt x="1447610" y="4439720"/>
                  <a:pt x="1424067" y="4433469"/>
                  <a:pt x="1400175" y="4429125"/>
                </a:cubicBezTo>
                <a:cubicBezTo>
                  <a:pt x="1371673" y="4423943"/>
                  <a:pt x="1343025" y="4419600"/>
                  <a:pt x="1314450" y="4414838"/>
                </a:cubicBezTo>
                <a:cubicBezTo>
                  <a:pt x="1266825" y="4395788"/>
                  <a:pt x="1214254" y="4386140"/>
                  <a:pt x="1171575" y="4357688"/>
                </a:cubicBezTo>
                <a:cubicBezTo>
                  <a:pt x="1157287" y="4348163"/>
                  <a:pt x="1144404" y="4336087"/>
                  <a:pt x="1128712" y="4329113"/>
                </a:cubicBezTo>
                <a:cubicBezTo>
                  <a:pt x="1101187" y="4316880"/>
                  <a:pt x="1042987" y="4300538"/>
                  <a:pt x="1042987" y="4300538"/>
                </a:cubicBezTo>
                <a:cubicBezTo>
                  <a:pt x="1028700" y="4286250"/>
                  <a:pt x="1013060" y="4273197"/>
                  <a:pt x="1000125" y="4257675"/>
                </a:cubicBezTo>
                <a:cubicBezTo>
                  <a:pt x="989132" y="4244484"/>
                  <a:pt x="983692" y="4226955"/>
                  <a:pt x="971550" y="4214813"/>
                </a:cubicBezTo>
                <a:cubicBezTo>
                  <a:pt x="959408" y="4202671"/>
                  <a:pt x="942975" y="4195763"/>
                  <a:pt x="928687" y="4186238"/>
                </a:cubicBezTo>
                <a:cubicBezTo>
                  <a:pt x="893902" y="4081884"/>
                  <a:pt x="907417" y="4129734"/>
                  <a:pt x="885825" y="4043363"/>
                </a:cubicBezTo>
                <a:cubicBezTo>
                  <a:pt x="881062" y="3900488"/>
                  <a:pt x="879932" y="3757446"/>
                  <a:pt x="871537" y="3614738"/>
                </a:cubicBezTo>
                <a:cubicBezTo>
                  <a:pt x="870384" y="3595136"/>
                  <a:pt x="860763" y="3576908"/>
                  <a:pt x="857250" y="3557588"/>
                </a:cubicBezTo>
                <a:cubicBezTo>
                  <a:pt x="851226" y="3524455"/>
                  <a:pt x="848986" y="3490708"/>
                  <a:pt x="842962" y="3457575"/>
                </a:cubicBezTo>
                <a:cubicBezTo>
                  <a:pt x="839449" y="3438255"/>
                  <a:pt x="832526" y="3419680"/>
                  <a:pt x="828675" y="3400425"/>
                </a:cubicBezTo>
                <a:cubicBezTo>
                  <a:pt x="822994" y="3372018"/>
                  <a:pt x="820068" y="3343107"/>
                  <a:pt x="814387" y="3314700"/>
                </a:cubicBezTo>
                <a:cubicBezTo>
                  <a:pt x="810536" y="3295445"/>
                  <a:pt x="805742" y="3276358"/>
                  <a:pt x="800100" y="3257550"/>
                </a:cubicBezTo>
                <a:cubicBezTo>
                  <a:pt x="791445" y="3228700"/>
                  <a:pt x="777432" y="3201361"/>
                  <a:pt x="771525" y="3171825"/>
                </a:cubicBezTo>
                <a:lnTo>
                  <a:pt x="757237" y="3100388"/>
                </a:lnTo>
                <a:cubicBezTo>
                  <a:pt x="752475" y="2781300"/>
                  <a:pt x="751345" y="2462138"/>
                  <a:pt x="742950" y="2143125"/>
                </a:cubicBezTo>
                <a:cubicBezTo>
                  <a:pt x="741815" y="2100014"/>
                  <a:pt x="737120" y="2056827"/>
                  <a:pt x="728662" y="2014538"/>
                </a:cubicBezTo>
                <a:cubicBezTo>
                  <a:pt x="722755" y="1985002"/>
                  <a:pt x="709612" y="1957388"/>
                  <a:pt x="700087" y="1928813"/>
                </a:cubicBezTo>
                <a:cubicBezTo>
                  <a:pt x="695325" y="1914525"/>
                  <a:pt x="688276" y="1900806"/>
                  <a:pt x="685800" y="1885950"/>
                </a:cubicBezTo>
                <a:cubicBezTo>
                  <a:pt x="681037" y="1857375"/>
                  <a:pt x="677193" y="1828632"/>
                  <a:pt x="671512" y="1800225"/>
                </a:cubicBezTo>
                <a:cubicBezTo>
                  <a:pt x="662540" y="1755367"/>
                  <a:pt x="656557" y="1741070"/>
                  <a:pt x="642937" y="1700213"/>
                </a:cubicBezTo>
                <a:cubicBezTo>
                  <a:pt x="638175" y="1657350"/>
                  <a:pt x="630565" y="1614709"/>
                  <a:pt x="628650" y="1571625"/>
                </a:cubicBezTo>
                <a:cubicBezTo>
                  <a:pt x="621035" y="1400278"/>
                  <a:pt x="626582" y="1228355"/>
                  <a:pt x="614362" y="1057275"/>
                </a:cubicBezTo>
                <a:cubicBezTo>
                  <a:pt x="612216" y="1027231"/>
                  <a:pt x="593092" y="1000771"/>
                  <a:pt x="585787" y="971550"/>
                </a:cubicBezTo>
                <a:cubicBezTo>
                  <a:pt x="549117" y="824865"/>
                  <a:pt x="598957" y="1006666"/>
                  <a:pt x="542925" y="857250"/>
                </a:cubicBezTo>
                <a:cubicBezTo>
                  <a:pt x="536030" y="838864"/>
                  <a:pt x="536189" y="818226"/>
                  <a:pt x="528637" y="800100"/>
                </a:cubicBezTo>
                <a:cubicBezTo>
                  <a:pt x="512253" y="760780"/>
                  <a:pt x="486444" y="725685"/>
                  <a:pt x="471487" y="685800"/>
                </a:cubicBezTo>
                <a:cubicBezTo>
                  <a:pt x="457200" y="647700"/>
                  <a:pt x="444275" y="609061"/>
                  <a:pt x="428625" y="571500"/>
                </a:cubicBezTo>
                <a:cubicBezTo>
                  <a:pt x="364455" y="417490"/>
                  <a:pt x="437011" y="623137"/>
                  <a:pt x="371475" y="442913"/>
                </a:cubicBezTo>
                <a:cubicBezTo>
                  <a:pt x="361181" y="414606"/>
                  <a:pt x="352425" y="385763"/>
                  <a:pt x="342900" y="357188"/>
                </a:cubicBezTo>
                <a:cubicBezTo>
                  <a:pt x="328011" y="312522"/>
                  <a:pt x="313571" y="256673"/>
                  <a:pt x="271462" y="228600"/>
                </a:cubicBezTo>
                <a:cubicBezTo>
                  <a:pt x="257175" y="219075"/>
                  <a:pt x="241791" y="211018"/>
                  <a:pt x="228600" y="200025"/>
                </a:cubicBezTo>
                <a:cubicBezTo>
                  <a:pt x="181205" y="160530"/>
                  <a:pt x="196081" y="155192"/>
                  <a:pt x="142875" y="128588"/>
                </a:cubicBezTo>
                <a:cubicBezTo>
                  <a:pt x="24570" y="69435"/>
                  <a:pt x="179985" y="167616"/>
                  <a:pt x="57150" y="85725"/>
                </a:cubicBezTo>
                <a:cubicBezTo>
                  <a:pt x="52387" y="71438"/>
                  <a:pt x="51216" y="55394"/>
                  <a:pt x="42862" y="42863"/>
                </a:cubicBezTo>
                <a:cubicBezTo>
                  <a:pt x="31654" y="26051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857625" y="2628900"/>
            <a:ext cx="5114925" cy="3752331"/>
          </a:xfrm>
          <a:custGeom>
            <a:avLst/>
            <a:gdLst>
              <a:gd name="connsiteX0" fmla="*/ 0 w 5114925"/>
              <a:gd name="connsiteY0" fmla="*/ 0 h 3752331"/>
              <a:gd name="connsiteX1" fmla="*/ 114300 w 5114925"/>
              <a:gd name="connsiteY1" fmla="*/ 85725 h 3752331"/>
              <a:gd name="connsiteX2" fmla="*/ 185738 w 5114925"/>
              <a:gd name="connsiteY2" fmla="*/ 114300 h 3752331"/>
              <a:gd name="connsiteX3" fmla="*/ 242888 w 5114925"/>
              <a:gd name="connsiteY3" fmla="*/ 200025 h 3752331"/>
              <a:gd name="connsiteX4" fmla="*/ 271463 w 5114925"/>
              <a:gd name="connsiteY4" fmla="*/ 242888 h 3752331"/>
              <a:gd name="connsiteX5" fmla="*/ 257175 w 5114925"/>
              <a:gd name="connsiteY5" fmla="*/ 371475 h 3752331"/>
              <a:gd name="connsiteX6" fmla="*/ 242888 w 5114925"/>
              <a:gd name="connsiteY6" fmla="*/ 414338 h 3752331"/>
              <a:gd name="connsiteX7" fmla="*/ 271463 w 5114925"/>
              <a:gd name="connsiteY7" fmla="*/ 600075 h 3752331"/>
              <a:gd name="connsiteX8" fmla="*/ 328613 w 5114925"/>
              <a:gd name="connsiteY8" fmla="*/ 685800 h 3752331"/>
              <a:gd name="connsiteX9" fmla="*/ 300038 w 5114925"/>
              <a:gd name="connsiteY9" fmla="*/ 842963 h 3752331"/>
              <a:gd name="connsiteX10" fmla="*/ 328613 w 5114925"/>
              <a:gd name="connsiteY10" fmla="*/ 1228725 h 3752331"/>
              <a:gd name="connsiteX11" fmla="*/ 371475 w 5114925"/>
              <a:gd name="connsiteY11" fmla="*/ 1471613 h 3752331"/>
              <a:gd name="connsiteX12" fmla="*/ 414338 w 5114925"/>
              <a:gd name="connsiteY12" fmla="*/ 1628775 h 3752331"/>
              <a:gd name="connsiteX13" fmla="*/ 428625 w 5114925"/>
              <a:gd name="connsiteY13" fmla="*/ 1700213 h 3752331"/>
              <a:gd name="connsiteX14" fmla="*/ 442913 w 5114925"/>
              <a:gd name="connsiteY14" fmla="*/ 1757363 h 3752331"/>
              <a:gd name="connsiteX15" fmla="*/ 457200 w 5114925"/>
              <a:gd name="connsiteY15" fmla="*/ 1828800 h 3752331"/>
              <a:gd name="connsiteX16" fmla="*/ 485775 w 5114925"/>
              <a:gd name="connsiteY16" fmla="*/ 1943100 h 3752331"/>
              <a:gd name="connsiteX17" fmla="*/ 500063 w 5114925"/>
              <a:gd name="connsiteY17" fmla="*/ 2043113 h 3752331"/>
              <a:gd name="connsiteX18" fmla="*/ 542925 w 5114925"/>
              <a:gd name="connsiteY18" fmla="*/ 2400300 h 3752331"/>
              <a:gd name="connsiteX19" fmla="*/ 571500 w 5114925"/>
              <a:gd name="connsiteY19" fmla="*/ 2471738 h 3752331"/>
              <a:gd name="connsiteX20" fmla="*/ 585788 w 5114925"/>
              <a:gd name="connsiteY20" fmla="*/ 2514600 h 3752331"/>
              <a:gd name="connsiteX21" fmla="*/ 571500 w 5114925"/>
              <a:gd name="connsiteY21" fmla="*/ 2643188 h 3752331"/>
              <a:gd name="connsiteX22" fmla="*/ 585788 w 5114925"/>
              <a:gd name="connsiteY22" fmla="*/ 2686050 h 3752331"/>
              <a:gd name="connsiteX23" fmla="*/ 571500 w 5114925"/>
              <a:gd name="connsiteY23" fmla="*/ 2728913 h 3752331"/>
              <a:gd name="connsiteX24" fmla="*/ 557213 w 5114925"/>
              <a:gd name="connsiteY24" fmla="*/ 2800350 h 3752331"/>
              <a:gd name="connsiteX25" fmla="*/ 571500 w 5114925"/>
              <a:gd name="connsiteY25" fmla="*/ 3243263 h 3752331"/>
              <a:gd name="connsiteX26" fmla="*/ 585788 w 5114925"/>
              <a:gd name="connsiteY26" fmla="*/ 3286125 h 3752331"/>
              <a:gd name="connsiteX27" fmla="*/ 671513 w 5114925"/>
              <a:gd name="connsiteY27" fmla="*/ 3371850 h 3752331"/>
              <a:gd name="connsiteX28" fmla="*/ 757238 w 5114925"/>
              <a:gd name="connsiteY28" fmla="*/ 3429000 h 3752331"/>
              <a:gd name="connsiteX29" fmla="*/ 800100 w 5114925"/>
              <a:gd name="connsiteY29" fmla="*/ 3457575 h 3752331"/>
              <a:gd name="connsiteX30" fmla="*/ 842963 w 5114925"/>
              <a:gd name="connsiteY30" fmla="*/ 3500438 h 3752331"/>
              <a:gd name="connsiteX31" fmla="*/ 900113 w 5114925"/>
              <a:gd name="connsiteY31" fmla="*/ 3514725 h 3752331"/>
              <a:gd name="connsiteX32" fmla="*/ 942975 w 5114925"/>
              <a:gd name="connsiteY32" fmla="*/ 3529013 h 3752331"/>
              <a:gd name="connsiteX33" fmla="*/ 1000125 w 5114925"/>
              <a:gd name="connsiteY33" fmla="*/ 3543300 h 3752331"/>
              <a:gd name="connsiteX34" fmla="*/ 1143000 w 5114925"/>
              <a:gd name="connsiteY34" fmla="*/ 3600450 h 3752331"/>
              <a:gd name="connsiteX35" fmla="*/ 1300163 w 5114925"/>
              <a:gd name="connsiteY35" fmla="*/ 3629025 h 3752331"/>
              <a:gd name="connsiteX36" fmla="*/ 1343025 w 5114925"/>
              <a:gd name="connsiteY36" fmla="*/ 3643313 h 3752331"/>
              <a:gd name="connsiteX37" fmla="*/ 1557338 w 5114925"/>
              <a:gd name="connsiteY37" fmla="*/ 3686175 h 3752331"/>
              <a:gd name="connsiteX38" fmla="*/ 2871788 w 5114925"/>
              <a:gd name="connsiteY38" fmla="*/ 3686175 h 3752331"/>
              <a:gd name="connsiteX39" fmla="*/ 3286125 w 5114925"/>
              <a:gd name="connsiteY39" fmla="*/ 3700463 h 3752331"/>
              <a:gd name="connsiteX40" fmla="*/ 3414713 w 5114925"/>
              <a:gd name="connsiteY40" fmla="*/ 3686175 h 3752331"/>
              <a:gd name="connsiteX41" fmla="*/ 3643313 w 5114925"/>
              <a:gd name="connsiteY41" fmla="*/ 3714750 h 3752331"/>
              <a:gd name="connsiteX42" fmla="*/ 3714750 w 5114925"/>
              <a:gd name="connsiteY42" fmla="*/ 3729038 h 3752331"/>
              <a:gd name="connsiteX43" fmla="*/ 3886200 w 5114925"/>
              <a:gd name="connsiteY43" fmla="*/ 3743325 h 3752331"/>
              <a:gd name="connsiteX44" fmla="*/ 4271963 w 5114925"/>
              <a:gd name="connsiteY44" fmla="*/ 3729038 h 3752331"/>
              <a:gd name="connsiteX45" fmla="*/ 4429125 w 5114925"/>
              <a:gd name="connsiteY45" fmla="*/ 3700463 h 3752331"/>
              <a:gd name="connsiteX46" fmla="*/ 4471988 w 5114925"/>
              <a:gd name="connsiteY46" fmla="*/ 3686175 h 3752331"/>
              <a:gd name="connsiteX47" fmla="*/ 4614863 w 5114925"/>
              <a:gd name="connsiteY47" fmla="*/ 3671888 h 3752331"/>
              <a:gd name="connsiteX48" fmla="*/ 4714875 w 5114925"/>
              <a:gd name="connsiteY48" fmla="*/ 3629025 h 3752331"/>
              <a:gd name="connsiteX49" fmla="*/ 4843463 w 5114925"/>
              <a:gd name="connsiteY49" fmla="*/ 3471863 h 3752331"/>
              <a:gd name="connsiteX50" fmla="*/ 4886325 w 5114925"/>
              <a:gd name="connsiteY50" fmla="*/ 3400425 h 3752331"/>
              <a:gd name="connsiteX51" fmla="*/ 4914900 w 5114925"/>
              <a:gd name="connsiteY51" fmla="*/ 3357563 h 3752331"/>
              <a:gd name="connsiteX52" fmla="*/ 4957763 w 5114925"/>
              <a:gd name="connsiteY52" fmla="*/ 3286125 h 3752331"/>
              <a:gd name="connsiteX53" fmla="*/ 5000625 w 5114925"/>
              <a:gd name="connsiteY53" fmla="*/ 3228975 h 3752331"/>
              <a:gd name="connsiteX54" fmla="*/ 5057775 w 5114925"/>
              <a:gd name="connsiteY54" fmla="*/ 3071813 h 3752331"/>
              <a:gd name="connsiteX55" fmla="*/ 5072063 w 5114925"/>
              <a:gd name="connsiteY55" fmla="*/ 3028950 h 3752331"/>
              <a:gd name="connsiteX56" fmla="*/ 5086350 w 5114925"/>
              <a:gd name="connsiteY56" fmla="*/ 2928938 h 3752331"/>
              <a:gd name="connsiteX57" fmla="*/ 5114925 w 5114925"/>
              <a:gd name="connsiteY57" fmla="*/ 2757488 h 3752331"/>
              <a:gd name="connsiteX58" fmla="*/ 5100638 w 5114925"/>
              <a:gd name="connsiteY58" fmla="*/ 2071688 h 3752331"/>
              <a:gd name="connsiteX59" fmla="*/ 5086350 w 5114925"/>
              <a:gd name="connsiteY59" fmla="*/ 2014538 h 3752331"/>
              <a:gd name="connsiteX60" fmla="*/ 5057775 w 5114925"/>
              <a:gd name="connsiteY60" fmla="*/ 1871663 h 3752331"/>
              <a:gd name="connsiteX61" fmla="*/ 5029200 w 5114925"/>
              <a:gd name="connsiteY61" fmla="*/ 1757363 h 3752331"/>
              <a:gd name="connsiteX62" fmla="*/ 5000625 w 5114925"/>
              <a:gd name="connsiteY62" fmla="*/ 1643063 h 3752331"/>
              <a:gd name="connsiteX63" fmla="*/ 5029200 w 5114925"/>
              <a:gd name="connsiteY63" fmla="*/ 1443038 h 3752331"/>
              <a:gd name="connsiteX64" fmla="*/ 5043488 w 5114925"/>
              <a:gd name="connsiteY64" fmla="*/ 1371600 h 3752331"/>
              <a:gd name="connsiteX65" fmla="*/ 5072063 w 5114925"/>
              <a:gd name="connsiteY65" fmla="*/ 1271588 h 3752331"/>
              <a:gd name="connsiteX66" fmla="*/ 5086350 w 5114925"/>
              <a:gd name="connsiteY66" fmla="*/ 1157288 h 3752331"/>
              <a:gd name="connsiteX67" fmla="*/ 5100638 w 5114925"/>
              <a:gd name="connsiteY67" fmla="*/ 1042988 h 37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114925" h="3752331">
                <a:moveTo>
                  <a:pt x="0" y="0"/>
                </a:moveTo>
                <a:cubicBezTo>
                  <a:pt x="17519" y="14015"/>
                  <a:pt x="83976" y="70563"/>
                  <a:pt x="114300" y="85725"/>
                </a:cubicBezTo>
                <a:cubicBezTo>
                  <a:pt x="137239" y="97195"/>
                  <a:pt x="161925" y="104775"/>
                  <a:pt x="185738" y="114300"/>
                </a:cubicBezTo>
                <a:lnTo>
                  <a:pt x="242888" y="200025"/>
                </a:lnTo>
                <a:lnTo>
                  <a:pt x="271463" y="242888"/>
                </a:lnTo>
                <a:cubicBezTo>
                  <a:pt x="266700" y="285750"/>
                  <a:pt x="264265" y="328936"/>
                  <a:pt x="257175" y="371475"/>
                </a:cubicBezTo>
                <a:cubicBezTo>
                  <a:pt x="254699" y="386331"/>
                  <a:pt x="241949" y="399307"/>
                  <a:pt x="242888" y="414338"/>
                </a:cubicBezTo>
                <a:cubicBezTo>
                  <a:pt x="246796" y="476857"/>
                  <a:pt x="252600" y="540342"/>
                  <a:pt x="271463" y="600075"/>
                </a:cubicBezTo>
                <a:cubicBezTo>
                  <a:pt x="281805" y="632824"/>
                  <a:pt x="309563" y="657225"/>
                  <a:pt x="328613" y="685800"/>
                </a:cubicBezTo>
                <a:cubicBezTo>
                  <a:pt x="319088" y="738188"/>
                  <a:pt x="301755" y="789744"/>
                  <a:pt x="300038" y="842963"/>
                </a:cubicBezTo>
                <a:cubicBezTo>
                  <a:pt x="295596" y="980657"/>
                  <a:pt x="308044" y="1098459"/>
                  <a:pt x="328613" y="1228725"/>
                </a:cubicBezTo>
                <a:cubicBezTo>
                  <a:pt x="330297" y="1239388"/>
                  <a:pt x="358770" y="1420794"/>
                  <a:pt x="371475" y="1471613"/>
                </a:cubicBezTo>
                <a:cubicBezTo>
                  <a:pt x="399329" y="1583032"/>
                  <a:pt x="395104" y="1542222"/>
                  <a:pt x="414338" y="1628775"/>
                </a:cubicBezTo>
                <a:cubicBezTo>
                  <a:pt x="419606" y="1652481"/>
                  <a:pt x="423357" y="1676507"/>
                  <a:pt x="428625" y="1700213"/>
                </a:cubicBezTo>
                <a:cubicBezTo>
                  <a:pt x="432885" y="1719382"/>
                  <a:pt x="438653" y="1738194"/>
                  <a:pt x="442913" y="1757363"/>
                </a:cubicBezTo>
                <a:cubicBezTo>
                  <a:pt x="448181" y="1781069"/>
                  <a:pt x="451310" y="1805241"/>
                  <a:pt x="457200" y="1828800"/>
                </a:cubicBezTo>
                <a:cubicBezTo>
                  <a:pt x="484806" y="1939226"/>
                  <a:pt x="459442" y="1785102"/>
                  <a:pt x="485775" y="1943100"/>
                </a:cubicBezTo>
                <a:cubicBezTo>
                  <a:pt x="491311" y="1976318"/>
                  <a:pt x="496344" y="2009643"/>
                  <a:pt x="500063" y="2043113"/>
                </a:cubicBezTo>
                <a:cubicBezTo>
                  <a:pt x="515151" y="2178903"/>
                  <a:pt x="513693" y="2261446"/>
                  <a:pt x="542925" y="2400300"/>
                </a:cubicBezTo>
                <a:cubicBezTo>
                  <a:pt x="548209" y="2425397"/>
                  <a:pt x="562495" y="2447724"/>
                  <a:pt x="571500" y="2471738"/>
                </a:cubicBezTo>
                <a:cubicBezTo>
                  <a:pt x="576788" y="2485839"/>
                  <a:pt x="581025" y="2500313"/>
                  <a:pt x="585788" y="2514600"/>
                </a:cubicBezTo>
                <a:cubicBezTo>
                  <a:pt x="581025" y="2557463"/>
                  <a:pt x="571500" y="2600062"/>
                  <a:pt x="571500" y="2643188"/>
                </a:cubicBezTo>
                <a:cubicBezTo>
                  <a:pt x="571500" y="2658248"/>
                  <a:pt x="585788" y="2670990"/>
                  <a:pt x="585788" y="2686050"/>
                </a:cubicBezTo>
                <a:cubicBezTo>
                  <a:pt x="585788" y="2701111"/>
                  <a:pt x="575153" y="2714302"/>
                  <a:pt x="571500" y="2728913"/>
                </a:cubicBezTo>
                <a:cubicBezTo>
                  <a:pt x="565610" y="2752472"/>
                  <a:pt x="561975" y="2776538"/>
                  <a:pt x="557213" y="2800350"/>
                </a:cubicBezTo>
                <a:cubicBezTo>
                  <a:pt x="561975" y="2947988"/>
                  <a:pt x="562826" y="3095803"/>
                  <a:pt x="571500" y="3243263"/>
                </a:cubicBezTo>
                <a:cubicBezTo>
                  <a:pt x="572384" y="3258297"/>
                  <a:pt x="576542" y="3274237"/>
                  <a:pt x="585788" y="3286125"/>
                </a:cubicBezTo>
                <a:cubicBezTo>
                  <a:pt x="610598" y="3318024"/>
                  <a:pt x="637889" y="3349434"/>
                  <a:pt x="671513" y="3371850"/>
                </a:cubicBezTo>
                <a:lnTo>
                  <a:pt x="757238" y="3429000"/>
                </a:lnTo>
                <a:cubicBezTo>
                  <a:pt x="771525" y="3438525"/>
                  <a:pt x="787958" y="3445433"/>
                  <a:pt x="800100" y="3457575"/>
                </a:cubicBezTo>
                <a:cubicBezTo>
                  <a:pt x="814388" y="3471863"/>
                  <a:pt x="825419" y="3490413"/>
                  <a:pt x="842963" y="3500438"/>
                </a:cubicBezTo>
                <a:cubicBezTo>
                  <a:pt x="860012" y="3510180"/>
                  <a:pt x="881232" y="3509330"/>
                  <a:pt x="900113" y="3514725"/>
                </a:cubicBezTo>
                <a:cubicBezTo>
                  <a:pt x="914594" y="3518862"/>
                  <a:pt x="928494" y="3524876"/>
                  <a:pt x="942975" y="3529013"/>
                </a:cubicBezTo>
                <a:cubicBezTo>
                  <a:pt x="961856" y="3534408"/>
                  <a:pt x="981317" y="3537658"/>
                  <a:pt x="1000125" y="3543300"/>
                </a:cubicBezTo>
                <a:cubicBezTo>
                  <a:pt x="1257151" y="3620407"/>
                  <a:pt x="952068" y="3528850"/>
                  <a:pt x="1143000" y="3600450"/>
                </a:cubicBezTo>
                <a:cubicBezTo>
                  <a:pt x="1184459" y="3615997"/>
                  <a:pt x="1263650" y="3623809"/>
                  <a:pt x="1300163" y="3629025"/>
                </a:cubicBezTo>
                <a:cubicBezTo>
                  <a:pt x="1314450" y="3633788"/>
                  <a:pt x="1328544" y="3639176"/>
                  <a:pt x="1343025" y="3643313"/>
                </a:cubicBezTo>
                <a:cubicBezTo>
                  <a:pt x="1413186" y="3663359"/>
                  <a:pt x="1485520" y="3674206"/>
                  <a:pt x="1557338" y="3686175"/>
                </a:cubicBezTo>
                <a:cubicBezTo>
                  <a:pt x="2003876" y="3835028"/>
                  <a:pt x="1541771" y="3686175"/>
                  <a:pt x="2871788" y="3686175"/>
                </a:cubicBezTo>
                <a:cubicBezTo>
                  <a:pt x="3009982" y="3686175"/>
                  <a:pt x="3148013" y="3695700"/>
                  <a:pt x="3286125" y="3700463"/>
                </a:cubicBezTo>
                <a:cubicBezTo>
                  <a:pt x="3328988" y="3695700"/>
                  <a:pt x="3371587" y="3686175"/>
                  <a:pt x="3414713" y="3686175"/>
                </a:cubicBezTo>
                <a:cubicBezTo>
                  <a:pt x="3442614" y="3686175"/>
                  <a:pt x="3605366" y="3708426"/>
                  <a:pt x="3643313" y="3714750"/>
                </a:cubicBezTo>
                <a:cubicBezTo>
                  <a:pt x="3667267" y="3718742"/>
                  <a:pt x="3690632" y="3726201"/>
                  <a:pt x="3714750" y="3729038"/>
                </a:cubicBezTo>
                <a:cubicBezTo>
                  <a:pt x="3771705" y="3735739"/>
                  <a:pt x="3829050" y="3738563"/>
                  <a:pt x="3886200" y="3743325"/>
                </a:cubicBezTo>
                <a:cubicBezTo>
                  <a:pt x="4014788" y="3738563"/>
                  <a:pt x="4143523" y="3736822"/>
                  <a:pt x="4271963" y="3729038"/>
                </a:cubicBezTo>
                <a:cubicBezTo>
                  <a:pt x="4288770" y="3728019"/>
                  <a:pt x="4407132" y="3705961"/>
                  <a:pt x="4429125" y="3700463"/>
                </a:cubicBezTo>
                <a:cubicBezTo>
                  <a:pt x="4443736" y="3696810"/>
                  <a:pt x="4457103" y="3688465"/>
                  <a:pt x="4471988" y="3686175"/>
                </a:cubicBezTo>
                <a:cubicBezTo>
                  <a:pt x="4519294" y="3678897"/>
                  <a:pt x="4567238" y="3676650"/>
                  <a:pt x="4614863" y="3671888"/>
                </a:cubicBezTo>
                <a:cubicBezTo>
                  <a:pt x="4649841" y="3660228"/>
                  <a:pt x="4683980" y="3651093"/>
                  <a:pt x="4714875" y="3629025"/>
                </a:cubicBezTo>
                <a:cubicBezTo>
                  <a:pt x="4753924" y="3601133"/>
                  <a:pt x="4833980" y="3487669"/>
                  <a:pt x="4843463" y="3471863"/>
                </a:cubicBezTo>
                <a:cubicBezTo>
                  <a:pt x="4857750" y="3448050"/>
                  <a:pt x="4871607" y="3423974"/>
                  <a:pt x="4886325" y="3400425"/>
                </a:cubicBezTo>
                <a:cubicBezTo>
                  <a:pt x="4895426" y="3385864"/>
                  <a:pt x="4905799" y="3372124"/>
                  <a:pt x="4914900" y="3357563"/>
                </a:cubicBezTo>
                <a:cubicBezTo>
                  <a:pt x="4929618" y="3334014"/>
                  <a:pt x="4942359" y="3309231"/>
                  <a:pt x="4957763" y="3286125"/>
                </a:cubicBezTo>
                <a:cubicBezTo>
                  <a:pt x="4970972" y="3266312"/>
                  <a:pt x="4986338" y="3248025"/>
                  <a:pt x="5000625" y="3228975"/>
                </a:cubicBezTo>
                <a:cubicBezTo>
                  <a:pt x="5033723" y="3129685"/>
                  <a:pt x="4993570" y="3248378"/>
                  <a:pt x="5057775" y="3071813"/>
                </a:cubicBezTo>
                <a:cubicBezTo>
                  <a:pt x="5062922" y="3057659"/>
                  <a:pt x="5067300" y="3043238"/>
                  <a:pt x="5072063" y="3028950"/>
                </a:cubicBezTo>
                <a:cubicBezTo>
                  <a:pt x="5076825" y="2995613"/>
                  <a:pt x="5081098" y="2962202"/>
                  <a:pt x="5086350" y="2928938"/>
                </a:cubicBezTo>
                <a:cubicBezTo>
                  <a:pt x="5095386" y="2871709"/>
                  <a:pt x="5114925" y="2757488"/>
                  <a:pt x="5114925" y="2757488"/>
                </a:cubicBezTo>
                <a:cubicBezTo>
                  <a:pt x="5110163" y="2528888"/>
                  <a:pt x="5109426" y="2300169"/>
                  <a:pt x="5100638" y="2071688"/>
                </a:cubicBezTo>
                <a:cubicBezTo>
                  <a:pt x="5099883" y="2052066"/>
                  <a:pt x="5090464" y="2033738"/>
                  <a:pt x="5086350" y="2014538"/>
                </a:cubicBezTo>
                <a:cubicBezTo>
                  <a:pt x="5076173" y="1967048"/>
                  <a:pt x="5067300" y="1919288"/>
                  <a:pt x="5057775" y="1871663"/>
                </a:cubicBezTo>
                <a:cubicBezTo>
                  <a:pt x="5005107" y="1608322"/>
                  <a:pt x="5073138" y="1933116"/>
                  <a:pt x="5029200" y="1757363"/>
                </a:cubicBezTo>
                <a:lnTo>
                  <a:pt x="5000625" y="1643063"/>
                </a:lnTo>
                <a:cubicBezTo>
                  <a:pt x="5034237" y="1542230"/>
                  <a:pt x="5004158" y="1643372"/>
                  <a:pt x="5029200" y="1443038"/>
                </a:cubicBezTo>
                <a:cubicBezTo>
                  <a:pt x="5032212" y="1418941"/>
                  <a:pt x="5038220" y="1395306"/>
                  <a:pt x="5043488" y="1371600"/>
                </a:cubicBezTo>
                <a:cubicBezTo>
                  <a:pt x="5055450" y="1317772"/>
                  <a:pt x="5056150" y="1319325"/>
                  <a:pt x="5072063" y="1271588"/>
                </a:cubicBezTo>
                <a:cubicBezTo>
                  <a:pt x="5076825" y="1233488"/>
                  <a:pt x="5081275" y="1195348"/>
                  <a:pt x="5086350" y="1157288"/>
                </a:cubicBezTo>
                <a:cubicBezTo>
                  <a:pt x="5101312" y="1045076"/>
                  <a:pt x="5100638" y="1092010"/>
                  <a:pt x="5100638" y="1042988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0790">
            <a:off x="7002727" y="3529609"/>
            <a:ext cx="2209153" cy="2270519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6315075" y="2228850"/>
            <a:ext cx="1457325" cy="2200275"/>
          </a:xfrm>
          <a:custGeom>
            <a:avLst/>
            <a:gdLst>
              <a:gd name="connsiteX0" fmla="*/ 642938 w 1457325"/>
              <a:gd name="connsiteY0" fmla="*/ 2200275 h 2200275"/>
              <a:gd name="connsiteX1" fmla="*/ 542925 w 1457325"/>
              <a:gd name="connsiteY1" fmla="*/ 2171700 h 2200275"/>
              <a:gd name="connsiteX2" fmla="*/ 442913 w 1457325"/>
              <a:gd name="connsiteY2" fmla="*/ 2128838 h 2200275"/>
              <a:gd name="connsiteX3" fmla="*/ 400050 w 1457325"/>
              <a:gd name="connsiteY3" fmla="*/ 2100263 h 2200275"/>
              <a:gd name="connsiteX4" fmla="*/ 342900 w 1457325"/>
              <a:gd name="connsiteY4" fmla="*/ 2057400 h 2200275"/>
              <a:gd name="connsiteX5" fmla="*/ 300038 w 1457325"/>
              <a:gd name="connsiteY5" fmla="*/ 2043113 h 2200275"/>
              <a:gd name="connsiteX6" fmla="*/ 157163 w 1457325"/>
              <a:gd name="connsiteY6" fmla="*/ 1943100 h 2200275"/>
              <a:gd name="connsiteX7" fmla="*/ 71438 w 1457325"/>
              <a:gd name="connsiteY7" fmla="*/ 1871663 h 2200275"/>
              <a:gd name="connsiteX8" fmla="*/ 42863 w 1457325"/>
              <a:gd name="connsiteY8" fmla="*/ 1814513 h 2200275"/>
              <a:gd name="connsiteX9" fmla="*/ 14288 w 1457325"/>
              <a:gd name="connsiteY9" fmla="*/ 1700213 h 2200275"/>
              <a:gd name="connsiteX10" fmla="*/ 0 w 1457325"/>
              <a:gd name="connsiteY10" fmla="*/ 1543050 h 2200275"/>
              <a:gd name="connsiteX11" fmla="*/ 14288 w 1457325"/>
              <a:gd name="connsiteY11" fmla="*/ 1128713 h 2200275"/>
              <a:gd name="connsiteX12" fmla="*/ 42863 w 1457325"/>
              <a:gd name="connsiteY12" fmla="*/ 1042988 h 2200275"/>
              <a:gd name="connsiteX13" fmla="*/ 85725 w 1457325"/>
              <a:gd name="connsiteY13" fmla="*/ 928688 h 2200275"/>
              <a:gd name="connsiteX14" fmla="*/ 171450 w 1457325"/>
              <a:gd name="connsiteY14" fmla="*/ 828675 h 2200275"/>
              <a:gd name="connsiteX15" fmla="*/ 242888 w 1457325"/>
              <a:gd name="connsiteY15" fmla="*/ 757238 h 2200275"/>
              <a:gd name="connsiteX16" fmla="*/ 371475 w 1457325"/>
              <a:gd name="connsiteY16" fmla="*/ 671513 h 2200275"/>
              <a:gd name="connsiteX17" fmla="*/ 400050 w 1457325"/>
              <a:gd name="connsiteY17" fmla="*/ 585788 h 2200275"/>
              <a:gd name="connsiteX18" fmla="*/ 485775 w 1457325"/>
              <a:gd name="connsiteY18" fmla="*/ 485775 h 2200275"/>
              <a:gd name="connsiteX19" fmla="*/ 571500 w 1457325"/>
              <a:gd name="connsiteY19" fmla="*/ 385763 h 2200275"/>
              <a:gd name="connsiteX20" fmla="*/ 614363 w 1457325"/>
              <a:gd name="connsiteY20" fmla="*/ 357188 h 2200275"/>
              <a:gd name="connsiteX21" fmla="*/ 757238 w 1457325"/>
              <a:gd name="connsiteY21" fmla="*/ 257175 h 2200275"/>
              <a:gd name="connsiteX22" fmla="*/ 914400 w 1457325"/>
              <a:gd name="connsiteY22" fmla="*/ 185738 h 2200275"/>
              <a:gd name="connsiteX23" fmla="*/ 957263 w 1457325"/>
              <a:gd name="connsiteY23" fmla="*/ 171450 h 2200275"/>
              <a:gd name="connsiteX24" fmla="*/ 1000125 w 1457325"/>
              <a:gd name="connsiteY24" fmla="*/ 142875 h 2200275"/>
              <a:gd name="connsiteX25" fmla="*/ 1085850 w 1457325"/>
              <a:gd name="connsiteY25" fmla="*/ 114300 h 2200275"/>
              <a:gd name="connsiteX26" fmla="*/ 1128713 w 1457325"/>
              <a:gd name="connsiteY26" fmla="*/ 100013 h 2200275"/>
              <a:gd name="connsiteX27" fmla="*/ 1257300 w 1457325"/>
              <a:gd name="connsiteY27" fmla="*/ 85725 h 2200275"/>
              <a:gd name="connsiteX28" fmla="*/ 1357313 w 1457325"/>
              <a:gd name="connsiteY28" fmla="*/ 57150 h 2200275"/>
              <a:gd name="connsiteX29" fmla="*/ 1457325 w 1457325"/>
              <a:gd name="connsiteY29" fmla="*/ 14288 h 2200275"/>
              <a:gd name="connsiteX30" fmla="*/ 1414463 w 1457325"/>
              <a:gd name="connsiteY30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57325" h="2200275">
                <a:moveTo>
                  <a:pt x="642938" y="2200275"/>
                </a:moveTo>
                <a:cubicBezTo>
                  <a:pt x="613931" y="2193024"/>
                  <a:pt x="571625" y="2184000"/>
                  <a:pt x="542925" y="2171700"/>
                </a:cubicBezTo>
                <a:cubicBezTo>
                  <a:pt x="419348" y="2118738"/>
                  <a:pt x="543426" y="2162342"/>
                  <a:pt x="442913" y="2128838"/>
                </a:cubicBezTo>
                <a:cubicBezTo>
                  <a:pt x="428625" y="2119313"/>
                  <a:pt x="414023" y="2110244"/>
                  <a:pt x="400050" y="2100263"/>
                </a:cubicBezTo>
                <a:cubicBezTo>
                  <a:pt x="380673" y="2086422"/>
                  <a:pt x="363575" y="2069214"/>
                  <a:pt x="342900" y="2057400"/>
                </a:cubicBezTo>
                <a:cubicBezTo>
                  <a:pt x="329824" y="2049928"/>
                  <a:pt x="314325" y="2047875"/>
                  <a:pt x="300038" y="2043113"/>
                </a:cubicBezTo>
                <a:cubicBezTo>
                  <a:pt x="102949" y="1911720"/>
                  <a:pt x="305266" y="2048888"/>
                  <a:pt x="157163" y="1943100"/>
                </a:cubicBezTo>
                <a:cubicBezTo>
                  <a:pt x="120612" y="1916992"/>
                  <a:pt x="99233" y="1910577"/>
                  <a:pt x="71438" y="1871663"/>
                </a:cubicBezTo>
                <a:cubicBezTo>
                  <a:pt x="59058" y="1854332"/>
                  <a:pt x="51253" y="1834089"/>
                  <a:pt x="42863" y="1814513"/>
                </a:cubicBezTo>
                <a:cubicBezTo>
                  <a:pt x="26387" y="1776069"/>
                  <a:pt x="22675" y="1742147"/>
                  <a:pt x="14288" y="1700213"/>
                </a:cubicBezTo>
                <a:cubicBezTo>
                  <a:pt x="9525" y="1647825"/>
                  <a:pt x="0" y="1595654"/>
                  <a:pt x="0" y="1543050"/>
                </a:cubicBezTo>
                <a:cubicBezTo>
                  <a:pt x="0" y="1404856"/>
                  <a:pt x="2486" y="1266403"/>
                  <a:pt x="14288" y="1128713"/>
                </a:cubicBezTo>
                <a:cubicBezTo>
                  <a:pt x="16860" y="1098702"/>
                  <a:pt x="33338" y="1071563"/>
                  <a:pt x="42863" y="1042988"/>
                </a:cubicBezTo>
                <a:cubicBezTo>
                  <a:pt x="51885" y="1015920"/>
                  <a:pt x="74332" y="945777"/>
                  <a:pt x="85725" y="928688"/>
                </a:cubicBezTo>
                <a:cubicBezTo>
                  <a:pt x="110081" y="892154"/>
                  <a:pt x="141780" y="861042"/>
                  <a:pt x="171450" y="828675"/>
                </a:cubicBezTo>
                <a:cubicBezTo>
                  <a:pt x="194206" y="803851"/>
                  <a:pt x="217718" y="779611"/>
                  <a:pt x="242888" y="757238"/>
                </a:cubicBezTo>
                <a:cubicBezTo>
                  <a:pt x="284100" y="720605"/>
                  <a:pt x="324112" y="699930"/>
                  <a:pt x="371475" y="671513"/>
                </a:cubicBezTo>
                <a:cubicBezTo>
                  <a:pt x="381000" y="642938"/>
                  <a:pt x="381977" y="609884"/>
                  <a:pt x="400050" y="585788"/>
                </a:cubicBezTo>
                <a:cubicBezTo>
                  <a:pt x="560583" y="371746"/>
                  <a:pt x="336516" y="664887"/>
                  <a:pt x="485775" y="485775"/>
                </a:cubicBezTo>
                <a:cubicBezTo>
                  <a:pt x="548967" y="409944"/>
                  <a:pt x="471343" y="471612"/>
                  <a:pt x="571500" y="385763"/>
                </a:cubicBezTo>
                <a:cubicBezTo>
                  <a:pt x="584538" y="374588"/>
                  <a:pt x="600390" y="367169"/>
                  <a:pt x="614363" y="357188"/>
                </a:cubicBezTo>
                <a:cubicBezTo>
                  <a:pt x="675503" y="313517"/>
                  <a:pt x="685570" y="298981"/>
                  <a:pt x="757238" y="257175"/>
                </a:cubicBezTo>
                <a:cubicBezTo>
                  <a:pt x="807321" y="227960"/>
                  <a:pt x="860327" y="206016"/>
                  <a:pt x="914400" y="185738"/>
                </a:cubicBezTo>
                <a:cubicBezTo>
                  <a:pt x="928502" y="180450"/>
                  <a:pt x="943792" y="178185"/>
                  <a:pt x="957263" y="171450"/>
                </a:cubicBezTo>
                <a:cubicBezTo>
                  <a:pt x="972621" y="163771"/>
                  <a:pt x="984434" y="149849"/>
                  <a:pt x="1000125" y="142875"/>
                </a:cubicBezTo>
                <a:cubicBezTo>
                  <a:pt x="1027650" y="130642"/>
                  <a:pt x="1057275" y="123825"/>
                  <a:pt x="1085850" y="114300"/>
                </a:cubicBezTo>
                <a:cubicBezTo>
                  <a:pt x="1100138" y="109538"/>
                  <a:pt x="1113745" y="101676"/>
                  <a:pt x="1128713" y="100013"/>
                </a:cubicBezTo>
                <a:lnTo>
                  <a:pt x="1257300" y="85725"/>
                </a:lnTo>
                <a:cubicBezTo>
                  <a:pt x="1275615" y="81146"/>
                  <a:pt x="1336813" y="67400"/>
                  <a:pt x="1357313" y="57150"/>
                </a:cubicBezTo>
                <a:cubicBezTo>
                  <a:pt x="1455978" y="7817"/>
                  <a:pt x="1338386" y="44022"/>
                  <a:pt x="1457325" y="14288"/>
                </a:cubicBezTo>
                <a:lnTo>
                  <a:pt x="141446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49920" y="2289965"/>
            <a:ext cx="3143250" cy="2359244"/>
          </a:xfrm>
          <a:custGeom>
            <a:avLst/>
            <a:gdLst>
              <a:gd name="connsiteX0" fmla="*/ 3143250 w 3143250"/>
              <a:gd name="connsiteY0" fmla="*/ 2343150 h 2359244"/>
              <a:gd name="connsiteX1" fmla="*/ 3086100 w 3143250"/>
              <a:gd name="connsiteY1" fmla="*/ 2357437 h 2359244"/>
              <a:gd name="connsiteX2" fmla="*/ 3071813 w 3143250"/>
              <a:gd name="connsiteY2" fmla="*/ 2314575 h 2359244"/>
              <a:gd name="connsiteX3" fmla="*/ 3028950 w 3143250"/>
              <a:gd name="connsiteY3" fmla="*/ 2286000 h 2359244"/>
              <a:gd name="connsiteX4" fmla="*/ 2943225 w 3143250"/>
              <a:gd name="connsiteY4" fmla="*/ 2214562 h 2359244"/>
              <a:gd name="connsiteX5" fmla="*/ 2857500 w 3143250"/>
              <a:gd name="connsiteY5" fmla="*/ 2185987 h 2359244"/>
              <a:gd name="connsiteX6" fmla="*/ 2757488 w 3143250"/>
              <a:gd name="connsiteY6" fmla="*/ 2128837 h 2359244"/>
              <a:gd name="connsiteX7" fmla="*/ 2714625 w 3143250"/>
              <a:gd name="connsiteY7" fmla="*/ 2085975 h 2359244"/>
              <a:gd name="connsiteX8" fmla="*/ 2643188 w 3143250"/>
              <a:gd name="connsiteY8" fmla="*/ 1985962 h 2359244"/>
              <a:gd name="connsiteX9" fmla="*/ 2557463 w 3143250"/>
              <a:gd name="connsiteY9" fmla="*/ 1900237 h 2359244"/>
              <a:gd name="connsiteX10" fmla="*/ 2514600 w 3143250"/>
              <a:gd name="connsiteY10" fmla="*/ 1857375 h 2359244"/>
              <a:gd name="connsiteX11" fmla="*/ 2443163 w 3143250"/>
              <a:gd name="connsiteY11" fmla="*/ 1757362 h 2359244"/>
              <a:gd name="connsiteX12" fmla="*/ 2357438 w 3143250"/>
              <a:gd name="connsiteY12" fmla="*/ 1700212 h 2359244"/>
              <a:gd name="connsiteX13" fmla="*/ 2271713 w 3143250"/>
              <a:gd name="connsiteY13" fmla="*/ 1657350 h 2359244"/>
              <a:gd name="connsiteX14" fmla="*/ 2100263 w 3143250"/>
              <a:gd name="connsiteY14" fmla="*/ 1628775 h 2359244"/>
              <a:gd name="connsiteX15" fmla="*/ 2028825 w 3143250"/>
              <a:gd name="connsiteY15" fmla="*/ 1600200 h 2359244"/>
              <a:gd name="connsiteX16" fmla="*/ 1814513 w 3143250"/>
              <a:gd name="connsiteY16" fmla="*/ 1414462 h 2359244"/>
              <a:gd name="connsiteX17" fmla="*/ 1743075 w 3143250"/>
              <a:gd name="connsiteY17" fmla="*/ 1371600 h 2359244"/>
              <a:gd name="connsiteX18" fmla="*/ 1571625 w 3143250"/>
              <a:gd name="connsiteY18" fmla="*/ 1228725 h 2359244"/>
              <a:gd name="connsiteX19" fmla="*/ 1457325 w 3143250"/>
              <a:gd name="connsiteY19" fmla="*/ 1157287 h 2359244"/>
              <a:gd name="connsiteX20" fmla="*/ 1400175 w 3143250"/>
              <a:gd name="connsiteY20" fmla="*/ 1114425 h 2359244"/>
              <a:gd name="connsiteX21" fmla="*/ 1328738 w 3143250"/>
              <a:gd name="connsiteY21" fmla="*/ 1085850 h 2359244"/>
              <a:gd name="connsiteX22" fmla="*/ 1271588 w 3143250"/>
              <a:gd name="connsiteY22" fmla="*/ 1028700 h 2359244"/>
              <a:gd name="connsiteX23" fmla="*/ 1214438 w 3143250"/>
              <a:gd name="connsiteY23" fmla="*/ 1000125 h 2359244"/>
              <a:gd name="connsiteX24" fmla="*/ 1157288 w 3143250"/>
              <a:gd name="connsiteY24" fmla="*/ 942975 h 2359244"/>
              <a:gd name="connsiteX25" fmla="*/ 1100138 w 3143250"/>
              <a:gd name="connsiteY25" fmla="*/ 914400 h 2359244"/>
              <a:gd name="connsiteX26" fmla="*/ 985838 w 3143250"/>
              <a:gd name="connsiteY26" fmla="*/ 814387 h 2359244"/>
              <a:gd name="connsiteX27" fmla="*/ 871538 w 3143250"/>
              <a:gd name="connsiteY27" fmla="*/ 728662 h 2359244"/>
              <a:gd name="connsiteX28" fmla="*/ 828675 w 3143250"/>
              <a:gd name="connsiteY28" fmla="*/ 700087 h 2359244"/>
              <a:gd name="connsiteX29" fmla="*/ 785813 w 3143250"/>
              <a:gd name="connsiteY29" fmla="*/ 657225 h 2359244"/>
              <a:gd name="connsiteX30" fmla="*/ 728663 w 3143250"/>
              <a:gd name="connsiteY30" fmla="*/ 528637 h 2359244"/>
              <a:gd name="connsiteX31" fmla="*/ 642938 w 3143250"/>
              <a:gd name="connsiteY31" fmla="*/ 471487 h 2359244"/>
              <a:gd name="connsiteX32" fmla="*/ 600075 w 3143250"/>
              <a:gd name="connsiteY32" fmla="*/ 442912 h 2359244"/>
              <a:gd name="connsiteX33" fmla="*/ 557213 w 3143250"/>
              <a:gd name="connsiteY33" fmla="*/ 400050 h 2359244"/>
              <a:gd name="connsiteX34" fmla="*/ 471488 w 3143250"/>
              <a:gd name="connsiteY34" fmla="*/ 342900 h 2359244"/>
              <a:gd name="connsiteX35" fmla="*/ 428625 w 3143250"/>
              <a:gd name="connsiteY35" fmla="*/ 314325 h 2359244"/>
              <a:gd name="connsiteX36" fmla="*/ 328613 w 3143250"/>
              <a:gd name="connsiteY36" fmla="*/ 228600 h 2359244"/>
              <a:gd name="connsiteX37" fmla="*/ 285750 w 3143250"/>
              <a:gd name="connsiteY37" fmla="*/ 214312 h 2359244"/>
              <a:gd name="connsiteX38" fmla="*/ 200025 w 3143250"/>
              <a:gd name="connsiteY38" fmla="*/ 171450 h 2359244"/>
              <a:gd name="connsiteX39" fmla="*/ 114300 w 3143250"/>
              <a:gd name="connsiteY39" fmla="*/ 114300 h 2359244"/>
              <a:gd name="connsiteX40" fmla="*/ 28575 w 3143250"/>
              <a:gd name="connsiteY40" fmla="*/ 42862 h 2359244"/>
              <a:gd name="connsiteX41" fmla="*/ 0 w 3143250"/>
              <a:gd name="connsiteY41" fmla="*/ 0 h 2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43250" h="2359244">
                <a:moveTo>
                  <a:pt x="3143250" y="2343150"/>
                </a:moveTo>
                <a:cubicBezTo>
                  <a:pt x="3124200" y="2347912"/>
                  <a:pt x="3104332" y="2364730"/>
                  <a:pt x="3086100" y="2357437"/>
                </a:cubicBezTo>
                <a:cubicBezTo>
                  <a:pt x="3072117" y="2351844"/>
                  <a:pt x="3081221" y="2326335"/>
                  <a:pt x="3071813" y="2314575"/>
                </a:cubicBezTo>
                <a:cubicBezTo>
                  <a:pt x="3061086" y="2301166"/>
                  <a:pt x="3042142" y="2296993"/>
                  <a:pt x="3028950" y="2286000"/>
                </a:cubicBezTo>
                <a:cubicBezTo>
                  <a:pt x="2990494" y="2253953"/>
                  <a:pt x="2988837" y="2234834"/>
                  <a:pt x="2943225" y="2214562"/>
                </a:cubicBezTo>
                <a:cubicBezTo>
                  <a:pt x="2915700" y="2202329"/>
                  <a:pt x="2885466" y="2197174"/>
                  <a:pt x="2857500" y="2185987"/>
                </a:cubicBezTo>
                <a:cubicBezTo>
                  <a:pt x="2830624" y="2175237"/>
                  <a:pt x="2781281" y="2148665"/>
                  <a:pt x="2757488" y="2128837"/>
                </a:cubicBezTo>
                <a:cubicBezTo>
                  <a:pt x="2741966" y="2115902"/>
                  <a:pt x="2727560" y="2101497"/>
                  <a:pt x="2714625" y="2085975"/>
                </a:cubicBezTo>
                <a:cubicBezTo>
                  <a:pt x="2627653" y="1981610"/>
                  <a:pt x="2759017" y="2114661"/>
                  <a:pt x="2643188" y="1985962"/>
                </a:cubicBezTo>
                <a:cubicBezTo>
                  <a:pt x="2616154" y="1955925"/>
                  <a:pt x="2586038" y="1928812"/>
                  <a:pt x="2557463" y="1900237"/>
                </a:cubicBezTo>
                <a:cubicBezTo>
                  <a:pt x="2543175" y="1885950"/>
                  <a:pt x="2525808" y="1874187"/>
                  <a:pt x="2514600" y="1857375"/>
                </a:cubicBezTo>
                <a:cubicBezTo>
                  <a:pt x="2500699" y="1836523"/>
                  <a:pt x="2457662" y="1770250"/>
                  <a:pt x="2443163" y="1757362"/>
                </a:cubicBezTo>
                <a:cubicBezTo>
                  <a:pt x="2417495" y="1734546"/>
                  <a:pt x="2386013" y="1719262"/>
                  <a:pt x="2357438" y="1700212"/>
                </a:cubicBezTo>
                <a:cubicBezTo>
                  <a:pt x="2321314" y="1676130"/>
                  <a:pt x="2313965" y="1665800"/>
                  <a:pt x="2271713" y="1657350"/>
                </a:cubicBezTo>
                <a:cubicBezTo>
                  <a:pt x="2214900" y="1645987"/>
                  <a:pt x="2100263" y="1628775"/>
                  <a:pt x="2100263" y="1628775"/>
                </a:cubicBezTo>
                <a:cubicBezTo>
                  <a:pt x="2076450" y="1619250"/>
                  <a:pt x="2050165" y="1614426"/>
                  <a:pt x="2028825" y="1600200"/>
                </a:cubicBezTo>
                <a:cubicBezTo>
                  <a:pt x="1717583" y="1392706"/>
                  <a:pt x="2007521" y="1568868"/>
                  <a:pt x="1814513" y="1414462"/>
                </a:cubicBezTo>
                <a:cubicBezTo>
                  <a:pt x="1792828" y="1397114"/>
                  <a:pt x="1766888" y="1385887"/>
                  <a:pt x="1743075" y="1371600"/>
                </a:cubicBezTo>
                <a:cubicBezTo>
                  <a:pt x="1652154" y="1250371"/>
                  <a:pt x="1757128" y="1377128"/>
                  <a:pt x="1571625" y="1228725"/>
                </a:cubicBezTo>
                <a:cubicBezTo>
                  <a:pt x="1488428" y="1162167"/>
                  <a:pt x="1529118" y="1181218"/>
                  <a:pt x="1457325" y="1157287"/>
                </a:cubicBezTo>
                <a:cubicBezTo>
                  <a:pt x="1438275" y="1143000"/>
                  <a:pt x="1420991" y="1125989"/>
                  <a:pt x="1400175" y="1114425"/>
                </a:cubicBezTo>
                <a:cubicBezTo>
                  <a:pt x="1377756" y="1101970"/>
                  <a:pt x="1350077" y="1100076"/>
                  <a:pt x="1328738" y="1085850"/>
                </a:cubicBezTo>
                <a:cubicBezTo>
                  <a:pt x="1306322" y="1070906"/>
                  <a:pt x="1293141" y="1044864"/>
                  <a:pt x="1271588" y="1028700"/>
                </a:cubicBezTo>
                <a:cubicBezTo>
                  <a:pt x="1254549" y="1015921"/>
                  <a:pt x="1231477" y="1012904"/>
                  <a:pt x="1214438" y="1000125"/>
                </a:cubicBezTo>
                <a:cubicBezTo>
                  <a:pt x="1192885" y="983961"/>
                  <a:pt x="1178841" y="959139"/>
                  <a:pt x="1157288" y="942975"/>
                </a:cubicBezTo>
                <a:cubicBezTo>
                  <a:pt x="1140249" y="930196"/>
                  <a:pt x="1118199" y="925688"/>
                  <a:pt x="1100138" y="914400"/>
                </a:cubicBezTo>
                <a:cubicBezTo>
                  <a:pt x="1016341" y="862026"/>
                  <a:pt x="1065590" y="880847"/>
                  <a:pt x="985838" y="814387"/>
                </a:cubicBezTo>
                <a:cubicBezTo>
                  <a:pt x="949251" y="783898"/>
                  <a:pt x="911165" y="755079"/>
                  <a:pt x="871538" y="728662"/>
                </a:cubicBezTo>
                <a:cubicBezTo>
                  <a:pt x="857250" y="719137"/>
                  <a:pt x="841867" y="711080"/>
                  <a:pt x="828675" y="700087"/>
                </a:cubicBezTo>
                <a:cubicBezTo>
                  <a:pt x="813153" y="687152"/>
                  <a:pt x="800100" y="671512"/>
                  <a:pt x="785813" y="657225"/>
                </a:cubicBezTo>
                <a:cubicBezTo>
                  <a:pt x="775170" y="625297"/>
                  <a:pt x="760627" y="556606"/>
                  <a:pt x="728663" y="528637"/>
                </a:cubicBezTo>
                <a:cubicBezTo>
                  <a:pt x="702817" y="506022"/>
                  <a:pt x="671513" y="490537"/>
                  <a:pt x="642938" y="471487"/>
                </a:cubicBezTo>
                <a:cubicBezTo>
                  <a:pt x="628650" y="461962"/>
                  <a:pt x="612217" y="455054"/>
                  <a:pt x="600075" y="442912"/>
                </a:cubicBezTo>
                <a:cubicBezTo>
                  <a:pt x="585788" y="428625"/>
                  <a:pt x="573162" y="412455"/>
                  <a:pt x="557213" y="400050"/>
                </a:cubicBezTo>
                <a:cubicBezTo>
                  <a:pt x="530104" y="378966"/>
                  <a:pt x="500063" y="361950"/>
                  <a:pt x="471488" y="342900"/>
                </a:cubicBezTo>
                <a:cubicBezTo>
                  <a:pt x="457200" y="333375"/>
                  <a:pt x="440767" y="326467"/>
                  <a:pt x="428625" y="314325"/>
                </a:cubicBezTo>
                <a:cubicBezTo>
                  <a:pt x="394844" y="280543"/>
                  <a:pt x="371383" y="253040"/>
                  <a:pt x="328613" y="228600"/>
                </a:cubicBezTo>
                <a:cubicBezTo>
                  <a:pt x="315537" y="221128"/>
                  <a:pt x="299221" y="221047"/>
                  <a:pt x="285750" y="214312"/>
                </a:cubicBezTo>
                <a:cubicBezTo>
                  <a:pt x="174970" y="158922"/>
                  <a:pt x="307756" y="207359"/>
                  <a:pt x="200025" y="171450"/>
                </a:cubicBezTo>
                <a:cubicBezTo>
                  <a:pt x="171450" y="152400"/>
                  <a:pt x="138584" y="138584"/>
                  <a:pt x="114300" y="114300"/>
                </a:cubicBezTo>
                <a:cubicBezTo>
                  <a:pt x="59296" y="59295"/>
                  <a:pt x="88250" y="82645"/>
                  <a:pt x="28575" y="42862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4730">
            <a:off x="8638382" y="2063461"/>
            <a:ext cx="2947987" cy="2947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9654" y="2052565"/>
            <a:ext cx="5189538" cy="3335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9189" y="1842733"/>
            <a:ext cx="4345867" cy="29114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700963" y="2771720"/>
            <a:ext cx="1114425" cy="471543"/>
          </a:xfrm>
          <a:custGeom>
            <a:avLst/>
            <a:gdLst>
              <a:gd name="connsiteX0" fmla="*/ 1114425 w 1114425"/>
              <a:gd name="connsiteY0" fmla="*/ 457255 h 471543"/>
              <a:gd name="connsiteX1" fmla="*/ 1057275 w 1114425"/>
              <a:gd name="connsiteY1" fmla="*/ 471543 h 471543"/>
              <a:gd name="connsiteX2" fmla="*/ 785812 w 1114425"/>
              <a:gd name="connsiteY2" fmla="*/ 442968 h 471543"/>
              <a:gd name="connsiteX3" fmla="*/ 714375 w 1114425"/>
              <a:gd name="connsiteY3" fmla="*/ 428680 h 471543"/>
              <a:gd name="connsiteX4" fmla="*/ 557212 w 1114425"/>
              <a:gd name="connsiteY4" fmla="*/ 400105 h 471543"/>
              <a:gd name="connsiteX5" fmla="*/ 500062 w 1114425"/>
              <a:gd name="connsiteY5" fmla="*/ 371530 h 471543"/>
              <a:gd name="connsiteX6" fmla="*/ 457200 w 1114425"/>
              <a:gd name="connsiteY6" fmla="*/ 357243 h 471543"/>
              <a:gd name="connsiteX7" fmla="*/ 385762 w 1114425"/>
              <a:gd name="connsiteY7" fmla="*/ 285805 h 471543"/>
              <a:gd name="connsiteX8" fmla="*/ 342900 w 1114425"/>
              <a:gd name="connsiteY8" fmla="*/ 257230 h 471543"/>
              <a:gd name="connsiteX9" fmla="*/ 257175 w 1114425"/>
              <a:gd name="connsiteY9" fmla="*/ 185793 h 471543"/>
              <a:gd name="connsiteX10" fmla="*/ 242887 w 1114425"/>
              <a:gd name="connsiteY10" fmla="*/ 142930 h 471543"/>
              <a:gd name="connsiteX11" fmla="*/ 185737 w 1114425"/>
              <a:gd name="connsiteY11" fmla="*/ 128643 h 471543"/>
              <a:gd name="connsiteX12" fmla="*/ 142875 w 1114425"/>
              <a:gd name="connsiteY12" fmla="*/ 85780 h 471543"/>
              <a:gd name="connsiteX13" fmla="*/ 57150 w 1114425"/>
              <a:gd name="connsiteY13" fmla="*/ 28630 h 471543"/>
              <a:gd name="connsiteX14" fmla="*/ 0 w 1114425"/>
              <a:gd name="connsiteY14" fmla="*/ 55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4425" h="471543">
                <a:moveTo>
                  <a:pt x="1114425" y="457255"/>
                </a:moveTo>
                <a:cubicBezTo>
                  <a:pt x="1095375" y="462018"/>
                  <a:pt x="1076911" y="471543"/>
                  <a:pt x="1057275" y="471543"/>
                </a:cubicBezTo>
                <a:cubicBezTo>
                  <a:pt x="959722" y="471543"/>
                  <a:pt x="878172" y="459761"/>
                  <a:pt x="785812" y="442968"/>
                </a:cubicBezTo>
                <a:cubicBezTo>
                  <a:pt x="761920" y="438624"/>
                  <a:pt x="738329" y="432672"/>
                  <a:pt x="714375" y="428680"/>
                </a:cubicBezTo>
                <a:cubicBezTo>
                  <a:pt x="673688" y="421899"/>
                  <a:pt x="601105" y="416565"/>
                  <a:pt x="557212" y="400105"/>
                </a:cubicBezTo>
                <a:cubicBezTo>
                  <a:pt x="537270" y="392627"/>
                  <a:pt x="519638" y="379920"/>
                  <a:pt x="500062" y="371530"/>
                </a:cubicBezTo>
                <a:cubicBezTo>
                  <a:pt x="486220" y="365598"/>
                  <a:pt x="471487" y="362005"/>
                  <a:pt x="457200" y="357243"/>
                </a:cubicBezTo>
                <a:cubicBezTo>
                  <a:pt x="342903" y="281046"/>
                  <a:pt x="481009" y="381053"/>
                  <a:pt x="385762" y="285805"/>
                </a:cubicBezTo>
                <a:cubicBezTo>
                  <a:pt x="373620" y="273663"/>
                  <a:pt x="356091" y="268223"/>
                  <a:pt x="342900" y="257230"/>
                </a:cubicBezTo>
                <a:cubicBezTo>
                  <a:pt x="232891" y="165557"/>
                  <a:pt x="363593" y="256739"/>
                  <a:pt x="257175" y="185793"/>
                </a:cubicBezTo>
                <a:cubicBezTo>
                  <a:pt x="252412" y="171505"/>
                  <a:pt x="254647" y="152338"/>
                  <a:pt x="242887" y="142930"/>
                </a:cubicBezTo>
                <a:cubicBezTo>
                  <a:pt x="227554" y="130663"/>
                  <a:pt x="202786" y="138385"/>
                  <a:pt x="185737" y="128643"/>
                </a:cubicBezTo>
                <a:cubicBezTo>
                  <a:pt x="168194" y="118618"/>
                  <a:pt x="158824" y="98185"/>
                  <a:pt x="142875" y="85780"/>
                </a:cubicBezTo>
                <a:cubicBezTo>
                  <a:pt x="115766" y="64695"/>
                  <a:pt x="85725" y="47680"/>
                  <a:pt x="57150" y="28630"/>
                </a:cubicBezTo>
                <a:cubicBezTo>
                  <a:pt x="10325" y="-2587"/>
                  <a:pt x="31458" y="55"/>
                  <a:pt x="0" y="5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843338" y="371475"/>
            <a:ext cx="4257675" cy="1557338"/>
          </a:xfrm>
          <a:custGeom>
            <a:avLst/>
            <a:gdLst>
              <a:gd name="connsiteX0" fmla="*/ 0 w 4257675"/>
              <a:gd name="connsiteY0" fmla="*/ 1557338 h 1557338"/>
              <a:gd name="connsiteX1" fmla="*/ 200025 w 4257675"/>
              <a:gd name="connsiteY1" fmla="*/ 1443038 h 1557338"/>
              <a:gd name="connsiteX2" fmla="*/ 242887 w 4257675"/>
              <a:gd name="connsiteY2" fmla="*/ 1400175 h 1557338"/>
              <a:gd name="connsiteX3" fmla="*/ 257175 w 4257675"/>
              <a:gd name="connsiteY3" fmla="*/ 1343025 h 1557338"/>
              <a:gd name="connsiteX4" fmla="*/ 357187 w 4257675"/>
              <a:gd name="connsiteY4" fmla="*/ 1228725 h 1557338"/>
              <a:gd name="connsiteX5" fmla="*/ 442912 w 4257675"/>
              <a:gd name="connsiteY5" fmla="*/ 1128713 h 1557338"/>
              <a:gd name="connsiteX6" fmla="*/ 500062 w 4257675"/>
              <a:gd name="connsiteY6" fmla="*/ 1042988 h 1557338"/>
              <a:gd name="connsiteX7" fmla="*/ 557212 w 4257675"/>
              <a:gd name="connsiteY7" fmla="*/ 971550 h 1557338"/>
              <a:gd name="connsiteX8" fmla="*/ 585787 w 4257675"/>
              <a:gd name="connsiteY8" fmla="*/ 928688 h 1557338"/>
              <a:gd name="connsiteX9" fmla="*/ 700087 w 4257675"/>
              <a:gd name="connsiteY9" fmla="*/ 814388 h 1557338"/>
              <a:gd name="connsiteX10" fmla="*/ 742950 w 4257675"/>
              <a:gd name="connsiteY10" fmla="*/ 757238 h 1557338"/>
              <a:gd name="connsiteX11" fmla="*/ 771525 w 4257675"/>
              <a:gd name="connsiteY11" fmla="*/ 714375 h 1557338"/>
              <a:gd name="connsiteX12" fmla="*/ 814387 w 4257675"/>
              <a:gd name="connsiteY12" fmla="*/ 685800 h 1557338"/>
              <a:gd name="connsiteX13" fmla="*/ 914400 w 4257675"/>
              <a:gd name="connsiteY13" fmla="*/ 614363 h 1557338"/>
              <a:gd name="connsiteX14" fmla="*/ 1042987 w 4257675"/>
              <a:gd name="connsiteY14" fmla="*/ 528638 h 1557338"/>
              <a:gd name="connsiteX15" fmla="*/ 1085850 w 4257675"/>
              <a:gd name="connsiteY15" fmla="*/ 500063 h 1557338"/>
              <a:gd name="connsiteX16" fmla="*/ 1128712 w 4257675"/>
              <a:gd name="connsiteY16" fmla="*/ 485775 h 1557338"/>
              <a:gd name="connsiteX17" fmla="*/ 1200150 w 4257675"/>
              <a:gd name="connsiteY17" fmla="*/ 428625 h 1557338"/>
              <a:gd name="connsiteX18" fmla="*/ 1243012 w 4257675"/>
              <a:gd name="connsiteY18" fmla="*/ 414338 h 1557338"/>
              <a:gd name="connsiteX19" fmla="*/ 1328737 w 4257675"/>
              <a:gd name="connsiteY19" fmla="*/ 357188 h 1557338"/>
              <a:gd name="connsiteX20" fmla="*/ 1371600 w 4257675"/>
              <a:gd name="connsiteY20" fmla="*/ 328613 h 1557338"/>
              <a:gd name="connsiteX21" fmla="*/ 1485900 w 4257675"/>
              <a:gd name="connsiteY21" fmla="*/ 242888 h 1557338"/>
              <a:gd name="connsiteX22" fmla="*/ 1657350 w 4257675"/>
              <a:gd name="connsiteY22" fmla="*/ 157163 h 1557338"/>
              <a:gd name="connsiteX23" fmla="*/ 1743075 w 4257675"/>
              <a:gd name="connsiteY23" fmla="*/ 128588 h 1557338"/>
              <a:gd name="connsiteX24" fmla="*/ 1814512 w 4257675"/>
              <a:gd name="connsiteY24" fmla="*/ 100013 h 1557338"/>
              <a:gd name="connsiteX25" fmla="*/ 1857375 w 4257675"/>
              <a:gd name="connsiteY25" fmla="*/ 85725 h 1557338"/>
              <a:gd name="connsiteX26" fmla="*/ 1928812 w 4257675"/>
              <a:gd name="connsiteY26" fmla="*/ 57150 h 1557338"/>
              <a:gd name="connsiteX27" fmla="*/ 2014537 w 4257675"/>
              <a:gd name="connsiteY27" fmla="*/ 42863 h 1557338"/>
              <a:gd name="connsiteX28" fmla="*/ 2057400 w 4257675"/>
              <a:gd name="connsiteY28" fmla="*/ 28575 h 1557338"/>
              <a:gd name="connsiteX29" fmla="*/ 2243137 w 4257675"/>
              <a:gd name="connsiteY29" fmla="*/ 0 h 1557338"/>
              <a:gd name="connsiteX30" fmla="*/ 2643187 w 4257675"/>
              <a:gd name="connsiteY30" fmla="*/ 14288 h 1557338"/>
              <a:gd name="connsiteX31" fmla="*/ 2728912 w 4257675"/>
              <a:gd name="connsiteY31" fmla="*/ 42863 h 1557338"/>
              <a:gd name="connsiteX32" fmla="*/ 2828925 w 4257675"/>
              <a:gd name="connsiteY32" fmla="*/ 57150 h 1557338"/>
              <a:gd name="connsiteX33" fmla="*/ 3243262 w 4257675"/>
              <a:gd name="connsiteY33" fmla="*/ 85725 h 1557338"/>
              <a:gd name="connsiteX34" fmla="*/ 3286125 w 4257675"/>
              <a:gd name="connsiteY34" fmla="*/ 100013 h 1557338"/>
              <a:gd name="connsiteX35" fmla="*/ 3400425 w 4257675"/>
              <a:gd name="connsiteY35" fmla="*/ 128588 h 1557338"/>
              <a:gd name="connsiteX36" fmla="*/ 3529012 w 4257675"/>
              <a:gd name="connsiteY36" fmla="*/ 171450 h 1557338"/>
              <a:gd name="connsiteX37" fmla="*/ 3571875 w 4257675"/>
              <a:gd name="connsiteY37" fmla="*/ 185738 h 1557338"/>
              <a:gd name="connsiteX38" fmla="*/ 3614737 w 4257675"/>
              <a:gd name="connsiteY38" fmla="*/ 200025 h 1557338"/>
              <a:gd name="connsiteX39" fmla="*/ 3771900 w 4257675"/>
              <a:gd name="connsiteY39" fmla="*/ 314325 h 1557338"/>
              <a:gd name="connsiteX40" fmla="*/ 3814762 w 4257675"/>
              <a:gd name="connsiteY40" fmla="*/ 357188 h 1557338"/>
              <a:gd name="connsiteX41" fmla="*/ 3871912 w 4257675"/>
              <a:gd name="connsiteY41" fmla="*/ 400050 h 1557338"/>
              <a:gd name="connsiteX42" fmla="*/ 4000500 w 4257675"/>
              <a:gd name="connsiteY42" fmla="*/ 514350 h 1557338"/>
              <a:gd name="connsiteX43" fmla="*/ 4071937 w 4257675"/>
              <a:gd name="connsiteY43" fmla="*/ 585788 h 1557338"/>
              <a:gd name="connsiteX44" fmla="*/ 4100512 w 4257675"/>
              <a:gd name="connsiteY44" fmla="*/ 628650 h 1557338"/>
              <a:gd name="connsiteX45" fmla="*/ 4186237 w 4257675"/>
              <a:gd name="connsiteY45" fmla="*/ 714375 h 1557338"/>
              <a:gd name="connsiteX46" fmla="*/ 4214812 w 4257675"/>
              <a:gd name="connsiteY46" fmla="*/ 771525 h 1557338"/>
              <a:gd name="connsiteX47" fmla="*/ 4257675 w 4257675"/>
              <a:gd name="connsiteY47" fmla="*/ 885825 h 1557338"/>
              <a:gd name="connsiteX48" fmla="*/ 4243387 w 4257675"/>
              <a:gd name="connsiteY48" fmla="*/ 1143000 h 1557338"/>
              <a:gd name="connsiteX49" fmla="*/ 4214812 w 4257675"/>
              <a:gd name="connsiteY49" fmla="*/ 1228725 h 1557338"/>
              <a:gd name="connsiteX50" fmla="*/ 4114800 w 4257675"/>
              <a:gd name="connsiteY50" fmla="*/ 1285875 h 1557338"/>
              <a:gd name="connsiteX51" fmla="*/ 4014787 w 4257675"/>
              <a:gd name="connsiteY51" fmla="*/ 1343025 h 1557338"/>
              <a:gd name="connsiteX52" fmla="*/ 3971925 w 4257675"/>
              <a:gd name="connsiteY52" fmla="*/ 1371600 h 1557338"/>
              <a:gd name="connsiteX53" fmla="*/ 3857625 w 4257675"/>
              <a:gd name="connsiteY53" fmla="*/ 1343025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257675" h="1557338">
                <a:moveTo>
                  <a:pt x="0" y="1557338"/>
                </a:moveTo>
                <a:cubicBezTo>
                  <a:pt x="44821" y="1534927"/>
                  <a:pt x="159638" y="1483426"/>
                  <a:pt x="200025" y="1443038"/>
                </a:cubicBezTo>
                <a:lnTo>
                  <a:pt x="242887" y="1400175"/>
                </a:lnTo>
                <a:cubicBezTo>
                  <a:pt x="247650" y="1381125"/>
                  <a:pt x="248393" y="1360588"/>
                  <a:pt x="257175" y="1343025"/>
                </a:cubicBezTo>
                <a:cubicBezTo>
                  <a:pt x="298847" y="1259681"/>
                  <a:pt x="298251" y="1268016"/>
                  <a:pt x="357187" y="1228725"/>
                </a:cubicBezTo>
                <a:cubicBezTo>
                  <a:pt x="387887" y="1136630"/>
                  <a:pt x="346011" y="1236381"/>
                  <a:pt x="442912" y="1128713"/>
                </a:cubicBezTo>
                <a:cubicBezTo>
                  <a:pt x="465886" y="1103186"/>
                  <a:pt x="478608" y="1069805"/>
                  <a:pt x="500062" y="1042988"/>
                </a:cubicBezTo>
                <a:cubicBezTo>
                  <a:pt x="519112" y="1019175"/>
                  <a:pt x="538915" y="995946"/>
                  <a:pt x="557212" y="971550"/>
                </a:cubicBezTo>
                <a:cubicBezTo>
                  <a:pt x="567515" y="957813"/>
                  <a:pt x="574236" y="941394"/>
                  <a:pt x="585787" y="928688"/>
                </a:cubicBezTo>
                <a:cubicBezTo>
                  <a:pt x="622032" y="888819"/>
                  <a:pt x="667758" y="857493"/>
                  <a:pt x="700087" y="814388"/>
                </a:cubicBezTo>
                <a:cubicBezTo>
                  <a:pt x="714375" y="795338"/>
                  <a:pt x="729109" y="776615"/>
                  <a:pt x="742950" y="757238"/>
                </a:cubicBezTo>
                <a:cubicBezTo>
                  <a:pt x="752931" y="743265"/>
                  <a:pt x="759383" y="726517"/>
                  <a:pt x="771525" y="714375"/>
                </a:cubicBezTo>
                <a:cubicBezTo>
                  <a:pt x="783667" y="702233"/>
                  <a:pt x="801196" y="696793"/>
                  <a:pt x="814387" y="685800"/>
                </a:cubicBezTo>
                <a:cubicBezTo>
                  <a:pt x="944266" y="577568"/>
                  <a:pt x="763330" y="705005"/>
                  <a:pt x="914400" y="614363"/>
                </a:cubicBezTo>
                <a:cubicBezTo>
                  <a:pt x="914417" y="614353"/>
                  <a:pt x="1021548" y="542931"/>
                  <a:pt x="1042987" y="528638"/>
                </a:cubicBezTo>
                <a:cubicBezTo>
                  <a:pt x="1057275" y="519113"/>
                  <a:pt x="1069560" y="505493"/>
                  <a:pt x="1085850" y="500063"/>
                </a:cubicBezTo>
                <a:lnTo>
                  <a:pt x="1128712" y="485775"/>
                </a:lnTo>
                <a:cubicBezTo>
                  <a:pt x="1152525" y="466725"/>
                  <a:pt x="1174290" y="444787"/>
                  <a:pt x="1200150" y="428625"/>
                </a:cubicBezTo>
                <a:cubicBezTo>
                  <a:pt x="1212921" y="420643"/>
                  <a:pt x="1230481" y="422692"/>
                  <a:pt x="1243012" y="414338"/>
                </a:cubicBezTo>
                <a:cubicBezTo>
                  <a:pt x="1350035" y="342989"/>
                  <a:pt x="1226822" y="391159"/>
                  <a:pt x="1328737" y="357188"/>
                </a:cubicBezTo>
                <a:cubicBezTo>
                  <a:pt x="1343025" y="347663"/>
                  <a:pt x="1357713" y="338713"/>
                  <a:pt x="1371600" y="328613"/>
                </a:cubicBezTo>
                <a:cubicBezTo>
                  <a:pt x="1410116" y="300601"/>
                  <a:pt x="1440719" y="257948"/>
                  <a:pt x="1485900" y="242888"/>
                </a:cubicBezTo>
                <a:cubicBezTo>
                  <a:pt x="1701372" y="171064"/>
                  <a:pt x="1435776" y="267950"/>
                  <a:pt x="1657350" y="157163"/>
                </a:cubicBezTo>
                <a:cubicBezTo>
                  <a:pt x="1684291" y="143693"/>
                  <a:pt x="1714768" y="138882"/>
                  <a:pt x="1743075" y="128588"/>
                </a:cubicBezTo>
                <a:cubicBezTo>
                  <a:pt x="1767178" y="119823"/>
                  <a:pt x="1790498" y="109018"/>
                  <a:pt x="1814512" y="100013"/>
                </a:cubicBezTo>
                <a:cubicBezTo>
                  <a:pt x="1828614" y="94725"/>
                  <a:pt x="1843273" y="91013"/>
                  <a:pt x="1857375" y="85725"/>
                </a:cubicBezTo>
                <a:cubicBezTo>
                  <a:pt x="1881389" y="76720"/>
                  <a:pt x="1904069" y="63898"/>
                  <a:pt x="1928812" y="57150"/>
                </a:cubicBezTo>
                <a:cubicBezTo>
                  <a:pt x="1956760" y="49528"/>
                  <a:pt x="1985962" y="47625"/>
                  <a:pt x="2014537" y="42863"/>
                </a:cubicBezTo>
                <a:cubicBezTo>
                  <a:pt x="2028825" y="38100"/>
                  <a:pt x="2042698" y="31842"/>
                  <a:pt x="2057400" y="28575"/>
                </a:cubicBezTo>
                <a:cubicBezTo>
                  <a:pt x="2093068" y="20649"/>
                  <a:pt x="2211251" y="4555"/>
                  <a:pt x="2243137" y="0"/>
                </a:cubicBezTo>
                <a:cubicBezTo>
                  <a:pt x="2376487" y="4763"/>
                  <a:pt x="2510268" y="2560"/>
                  <a:pt x="2643187" y="14288"/>
                </a:cubicBezTo>
                <a:cubicBezTo>
                  <a:pt x="2673191" y="16935"/>
                  <a:pt x="2699094" y="38603"/>
                  <a:pt x="2728912" y="42863"/>
                </a:cubicBezTo>
                <a:cubicBezTo>
                  <a:pt x="2762250" y="47625"/>
                  <a:pt x="2795365" y="54353"/>
                  <a:pt x="2828925" y="57150"/>
                </a:cubicBezTo>
                <a:cubicBezTo>
                  <a:pt x="2966887" y="68647"/>
                  <a:pt x="3243262" y="85725"/>
                  <a:pt x="3243262" y="85725"/>
                </a:cubicBezTo>
                <a:cubicBezTo>
                  <a:pt x="3257550" y="90488"/>
                  <a:pt x="3271595" y="96050"/>
                  <a:pt x="3286125" y="100013"/>
                </a:cubicBezTo>
                <a:cubicBezTo>
                  <a:pt x="3324014" y="110346"/>
                  <a:pt x="3362748" y="117507"/>
                  <a:pt x="3400425" y="128588"/>
                </a:cubicBezTo>
                <a:cubicBezTo>
                  <a:pt x="3443770" y="141336"/>
                  <a:pt x="3486150" y="157163"/>
                  <a:pt x="3529012" y="171450"/>
                </a:cubicBezTo>
                <a:lnTo>
                  <a:pt x="3571875" y="185738"/>
                </a:lnTo>
                <a:lnTo>
                  <a:pt x="3614737" y="200025"/>
                </a:lnTo>
                <a:cubicBezTo>
                  <a:pt x="3685996" y="247531"/>
                  <a:pt x="3709021" y="259305"/>
                  <a:pt x="3771900" y="314325"/>
                </a:cubicBezTo>
                <a:cubicBezTo>
                  <a:pt x="3787106" y="327631"/>
                  <a:pt x="3799421" y="344038"/>
                  <a:pt x="3814762" y="357188"/>
                </a:cubicBezTo>
                <a:cubicBezTo>
                  <a:pt x="3832842" y="372685"/>
                  <a:pt x="3854212" y="384120"/>
                  <a:pt x="3871912" y="400050"/>
                </a:cubicBezTo>
                <a:cubicBezTo>
                  <a:pt x="4011723" y="525879"/>
                  <a:pt x="3906190" y="451477"/>
                  <a:pt x="4000500" y="514350"/>
                </a:cubicBezTo>
                <a:cubicBezTo>
                  <a:pt x="4076698" y="628648"/>
                  <a:pt x="3976690" y="490541"/>
                  <a:pt x="4071937" y="585788"/>
                </a:cubicBezTo>
                <a:cubicBezTo>
                  <a:pt x="4084079" y="597930"/>
                  <a:pt x="4089104" y="615816"/>
                  <a:pt x="4100512" y="628650"/>
                </a:cubicBezTo>
                <a:cubicBezTo>
                  <a:pt x="4127360" y="658854"/>
                  <a:pt x="4168165" y="678230"/>
                  <a:pt x="4186237" y="714375"/>
                </a:cubicBezTo>
                <a:cubicBezTo>
                  <a:pt x="4195762" y="733425"/>
                  <a:pt x="4206162" y="752062"/>
                  <a:pt x="4214812" y="771525"/>
                </a:cubicBezTo>
                <a:cubicBezTo>
                  <a:pt x="4237588" y="822772"/>
                  <a:pt x="4241966" y="838700"/>
                  <a:pt x="4257675" y="885825"/>
                </a:cubicBezTo>
                <a:cubicBezTo>
                  <a:pt x="4252912" y="971550"/>
                  <a:pt x="4254036" y="1057806"/>
                  <a:pt x="4243387" y="1143000"/>
                </a:cubicBezTo>
                <a:cubicBezTo>
                  <a:pt x="4239651" y="1172888"/>
                  <a:pt x="4241753" y="1215255"/>
                  <a:pt x="4214812" y="1228725"/>
                </a:cubicBezTo>
                <a:cubicBezTo>
                  <a:pt x="4159002" y="1256630"/>
                  <a:pt x="4161921" y="1252217"/>
                  <a:pt x="4114800" y="1285875"/>
                </a:cubicBezTo>
                <a:cubicBezTo>
                  <a:pt x="4039115" y="1339937"/>
                  <a:pt x="4084343" y="1319841"/>
                  <a:pt x="4014787" y="1343025"/>
                </a:cubicBezTo>
                <a:cubicBezTo>
                  <a:pt x="4000500" y="1352550"/>
                  <a:pt x="3988687" y="1375325"/>
                  <a:pt x="3971925" y="1371600"/>
                </a:cubicBezTo>
                <a:cubicBezTo>
                  <a:pt x="3839744" y="1342226"/>
                  <a:pt x="3924310" y="1276340"/>
                  <a:pt x="3857625" y="13430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843338" y="1600200"/>
            <a:ext cx="4957762" cy="4486275"/>
          </a:xfrm>
          <a:custGeom>
            <a:avLst/>
            <a:gdLst>
              <a:gd name="connsiteX0" fmla="*/ 4957762 w 4957762"/>
              <a:gd name="connsiteY0" fmla="*/ 1857375 h 4486275"/>
              <a:gd name="connsiteX1" fmla="*/ 4900612 w 4957762"/>
              <a:gd name="connsiteY1" fmla="*/ 1885950 h 4486275"/>
              <a:gd name="connsiteX2" fmla="*/ 4800600 w 4957762"/>
              <a:gd name="connsiteY2" fmla="*/ 1957388 h 4486275"/>
              <a:gd name="connsiteX3" fmla="*/ 4714875 w 4957762"/>
              <a:gd name="connsiteY3" fmla="*/ 2014538 h 4486275"/>
              <a:gd name="connsiteX4" fmla="*/ 4657725 w 4957762"/>
              <a:gd name="connsiteY4" fmla="*/ 2128838 h 4486275"/>
              <a:gd name="connsiteX5" fmla="*/ 4643437 w 4957762"/>
              <a:gd name="connsiteY5" fmla="*/ 2171700 h 4486275"/>
              <a:gd name="connsiteX6" fmla="*/ 4629150 w 4957762"/>
              <a:gd name="connsiteY6" fmla="*/ 2557463 h 4486275"/>
              <a:gd name="connsiteX7" fmla="*/ 4600575 w 4957762"/>
              <a:gd name="connsiteY7" fmla="*/ 2743200 h 4486275"/>
              <a:gd name="connsiteX8" fmla="*/ 4572000 w 4957762"/>
              <a:gd name="connsiteY8" fmla="*/ 2986088 h 4486275"/>
              <a:gd name="connsiteX9" fmla="*/ 4543425 w 4957762"/>
              <a:gd name="connsiteY9" fmla="*/ 3300413 h 4486275"/>
              <a:gd name="connsiteX10" fmla="*/ 4529137 w 4957762"/>
              <a:gd name="connsiteY10" fmla="*/ 3371850 h 4486275"/>
              <a:gd name="connsiteX11" fmla="*/ 4514850 w 4957762"/>
              <a:gd name="connsiteY11" fmla="*/ 3414713 h 4486275"/>
              <a:gd name="connsiteX12" fmla="*/ 4500562 w 4957762"/>
              <a:gd name="connsiteY12" fmla="*/ 3471863 h 4486275"/>
              <a:gd name="connsiteX13" fmla="*/ 4486275 w 4957762"/>
              <a:gd name="connsiteY13" fmla="*/ 3514725 h 4486275"/>
              <a:gd name="connsiteX14" fmla="*/ 4471987 w 4957762"/>
              <a:gd name="connsiteY14" fmla="*/ 3600450 h 4486275"/>
              <a:gd name="connsiteX15" fmla="*/ 4457700 w 4957762"/>
              <a:gd name="connsiteY15" fmla="*/ 3700463 h 4486275"/>
              <a:gd name="connsiteX16" fmla="*/ 4429125 w 4957762"/>
              <a:gd name="connsiteY16" fmla="*/ 3786188 h 4486275"/>
              <a:gd name="connsiteX17" fmla="*/ 4414837 w 4957762"/>
              <a:gd name="connsiteY17" fmla="*/ 3843338 h 4486275"/>
              <a:gd name="connsiteX18" fmla="*/ 4386262 w 4957762"/>
              <a:gd name="connsiteY18" fmla="*/ 3886200 h 4486275"/>
              <a:gd name="connsiteX19" fmla="*/ 4329112 w 4957762"/>
              <a:gd name="connsiteY19" fmla="*/ 4000500 h 4486275"/>
              <a:gd name="connsiteX20" fmla="*/ 4271962 w 4957762"/>
              <a:gd name="connsiteY20" fmla="*/ 4057650 h 4486275"/>
              <a:gd name="connsiteX21" fmla="*/ 4200525 w 4957762"/>
              <a:gd name="connsiteY21" fmla="*/ 4143375 h 4486275"/>
              <a:gd name="connsiteX22" fmla="*/ 4029075 w 4957762"/>
              <a:gd name="connsiteY22" fmla="*/ 4243388 h 4486275"/>
              <a:gd name="connsiteX23" fmla="*/ 3986212 w 4957762"/>
              <a:gd name="connsiteY23" fmla="*/ 4257675 h 4486275"/>
              <a:gd name="connsiteX24" fmla="*/ 3929062 w 4957762"/>
              <a:gd name="connsiteY24" fmla="*/ 4271963 h 4486275"/>
              <a:gd name="connsiteX25" fmla="*/ 3757612 w 4957762"/>
              <a:gd name="connsiteY25" fmla="*/ 4286250 h 4486275"/>
              <a:gd name="connsiteX26" fmla="*/ 3543300 w 4957762"/>
              <a:gd name="connsiteY26" fmla="*/ 4314825 h 4486275"/>
              <a:gd name="connsiteX27" fmla="*/ 3343275 w 4957762"/>
              <a:gd name="connsiteY27" fmla="*/ 4329113 h 4486275"/>
              <a:gd name="connsiteX28" fmla="*/ 3071812 w 4957762"/>
              <a:gd name="connsiteY28" fmla="*/ 4357688 h 4486275"/>
              <a:gd name="connsiteX29" fmla="*/ 3014662 w 4957762"/>
              <a:gd name="connsiteY29" fmla="*/ 4371975 h 4486275"/>
              <a:gd name="connsiteX30" fmla="*/ 2928937 w 4957762"/>
              <a:gd name="connsiteY30" fmla="*/ 4386263 h 4486275"/>
              <a:gd name="connsiteX31" fmla="*/ 2771775 w 4957762"/>
              <a:gd name="connsiteY31" fmla="*/ 4400550 h 4486275"/>
              <a:gd name="connsiteX32" fmla="*/ 2614612 w 4957762"/>
              <a:gd name="connsiteY32" fmla="*/ 4429125 h 4486275"/>
              <a:gd name="connsiteX33" fmla="*/ 2557462 w 4957762"/>
              <a:gd name="connsiteY33" fmla="*/ 4443413 h 4486275"/>
              <a:gd name="connsiteX34" fmla="*/ 2471737 w 4957762"/>
              <a:gd name="connsiteY34" fmla="*/ 4457700 h 4486275"/>
              <a:gd name="connsiteX35" fmla="*/ 2157412 w 4957762"/>
              <a:gd name="connsiteY35" fmla="*/ 4486275 h 4486275"/>
              <a:gd name="connsiteX36" fmla="*/ 1671637 w 4957762"/>
              <a:gd name="connsiteY36" fmla="*/ 4471988 h 4486275"/>
              <a:gd name="connsiteX37" fmla="*/ 1585912 w 4957762"/>
              <a:gd name="connsiteY37" fmla="*/ 4457700 h 4486275"/>
              <a:gd name="connsiteX38" fmla="*/ 1471612 w 4957762"/>
              <a:gd name="connsiteY38" fmla="*/ 4443413 h 4486275"/>
              <a:gd name="connsiteX39" fmla="*/ 1400175 w 4957762"/>
              <a:gd name="connsiteY39" fmla="*/ 4429125 h 4486275"/>
              <a:gd name="connsiteX40" fmla="*/ 1314450 w 4957762"/>
              <a:gd name="connsiteY40" fmla="*/ 4414838 h 4486275"/>
              <a:gd name="connsiteX41" fmla="*/ 1171575 w 4957762"/>
              <a:gd name="connsiteY41" fmla="*/ 4357688 h 4486275"/>
              <a:gd name="connsiteX42" fmla="*/ 1128712 w 4957762"/>
              <a:gd name="connsiteY42" fmla="*/ 4329113 h 4486275"/>
              <a:gd name="connsiteX43" fmla="*/ 1042987 w 4957762"/>
              <a:gd name="connsiteY43" fmla="*/ 4300538 h 4486275"/>
              <a:gd name="connsiteX44" fmla="*/ 1000125 w 4957762"/>
              <a:gd name="connsiteY44" fmla="*/ 4257675 h 4486275"/>
              <a:gd name="connsiteX45" fmla="*/ 971550 w 4957762"/>
              <a:gd name="connsiteY45" fmla="*/ 4214813 h 4486275"/>
              <a:gd name="connsiteX46" fmla="*/ 928687 w 4957762"/>
              <a:gd name="connsiteY46" fmla="*/ 4186238 h 4486275"/>
              <a:gd name="connsiteX47" fmla="*/ 885825 w 4957762"/>
              <a:gd name="connsiteY47" fmla="*/ 4043363 h 4486275"/>
              <a:gd name="connsiteX48" fmla="*/ 871537 w 4957762"/>
              <a:gd name="connsiteY48" fmla="*/ 3614738 h 4486275"/>
              <a:gd name="connsiteX49" fmla="*/ 857250 w 4957762"/>
              <a:gd name="connsiteY49" fmla="*/ 3557588 h 4486275"/>
              <a:gd name="connsiteX50" fmla="*/ 842962 w 4957762"/>
              <a:gd name="connsiteY50" fmla="*/ 3457575 h 4486275"/>
              <a:gd name="connsiteX51" fmla="*/ 828675 w 4957762"/>
              <a:gd name="connsiteY51" fmla="*/ 3400425 h 4486275"/>
              <a:gd name="connsiteX52" fmla="*/ 814387 w 4957762"/>
              <a:gd name="connsiteY52" fmla="*/ 3314700 h 4486275"/>
              <a:gd name="connsiteX53" fmla="*/ 800100 w 4957762"/>
              <a:gd name="connsiteY53" fmla="*/ 3257550 h 4486275"/>
              <a:gd name="connsiteX54" fmla="*/ 771525 w 4957762"/>
              <a:gd name="connsiteY54" fmla="*/ 3171825 h 4486275"/>
              <a:gd name="connsiteX55" fmla="*/ 757237 w 4957762"/>
              <a:gd name="connsiteY55" fmla="*/ 3100388 h 4486275"/>
              <a:gd name="connsiteX56" fmla="*/ 742950 w 4957762"/>
              <a:gd name="connsiteY56" fmla="*/ 2143125 h 4486275"/>
              <a:gd name="connsiteX57" fmla="*/ 728662 w 4957762"/>
              <a:gd name="connsiteY57" fmla="*/ 2014538 h 4486275"/>
              <a:gd name="connsiteX58" fmla="*/ 700087 w 4957762"/>
              <a:gd name="connsiteY58" fmla="*/ 1928813 h 4486275"/>
              <a:gd name="connsiteX59" fmla="*/ 685800 w 4957762"/>
              <a:gd name="connsiteY59" fmla="*/ 1885950 h 4486275"/>
              <a:gd name="connsiteX60" fmla="*/ 671512 w 4957762"/>
              <a:gd name="connsiteY60" fmla="*/ 1800225 h 4486275"/>
              <a:gd name="connsiteX61" fmla="*/ 642937 w 4957762"/>
              <a:gd name="connsiteY61" fmla="*/ 1700213 h 4486275"/>
              <a:gd name="connsiteX62" fmla="*/ 628650 w 4957762"/>
              <a:gd name="connsiteY62" fmla="*/ 1571625 h 4486275"/>
              <a:gd name="connsiteX63" fmla="*/ 614362 w 4957762"/>
              <a:gd name="connsiteY63" fmla="*/ 1057275 h 4486275"/>
              <a:gd name="connsiteX64" fmla="*/ 585787 w 4957762"/>
              <a:gd name="connsiteY64" fmla="*/ 971550 h 4486275"/>
              <a:gd name="connsiteX65" fmla="*/ 542925 w 4957762"/>
              <a:gd name="connsiteY65" fmla="*/ 857250 h 4486275"/>
              <a:gd name="connsiteX66" fmla="*/ 528637 w 4957762"/>
              <a:gd name="connsiteY66" fmla="*/ 800100 h 4486275"/>
              <a:gd name="connsiteX67" fmla="*/ 471487 w 4957762"/>
              <a:gd name="connsiteY67" fmla="*/ 685800 h 4486275"/>
              <a:gd name="connsiteX68" fmla="*/ 428625 w 4957762"/>
              <a:gd name="connsiteY68" fmla="*/ 571500 h 4486275"/>
              <a:gd name="connsiteX69" fmla="*/ 371475 w 4957762"/>
              <a:gd name="connsiteY69" fmla="*/ 442913 h 4486275"/>
              <a:gd name="connsiteX70" fmla="*/ 342900 w 4957762"/>
              <a:gd name="connsiteY70" fmla="*/ 357188 h 4486275"/>
              <a:gd name="connsiteX71" fmla="*/ 271462 w 4957762"/>
              <a:gd name="connsiteY71" fmla="*/ 228600 h 4486275"/>
              <a:gd name="connsiteX72" fmla="*/ 228600 w 4957762"/>
              <a:gd name="connsiteY72" fmla="*/ 200025 h 4486275"/>
              <a:gd name="connsiteX73" fmla="*/ 142875 w 4957762"/>
              <a:gd name="connsiteY73" fmla="*/ 128588 h 4486275"/>
              <a:gd name="connsiteX74" fmla="*/ 57150 w 4957762"/>
              <a:gd name="connsiteY74" fmla="*/ 85725 h 4486275"/>
              <a:gd name="connsiteX75" fmla="*/ 42862 w 4957762"/>
              <a:gd name="connsiteY75" fmla="*/ 42863 h 4486275"/>
              <a:gd name="connsiteX76" fmla="*/ 0 w 4957762"/>
              <a:gd name="connsiteY76" fmla="*/ 0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957762" h="4486275">
                <a:moveTo>
                  <a:pt x="4957762" y="1857375"/>
                </a:moveTo>
                <a:cubicBezTo>
                  <a:pt x="4938712" y="1866900"/>
                  <a:pt x="4919104" y="1875383"/>
                  <a:pt x="4900612" y="1885950"/>
                </a:cubicBezTo>
                <a:cubicBezTo>
                  <a:pt x="4864484" y="1906594"/>
                  <a:pt x="4834672" y="1933538"/>
                  <a:pt x="4800600" y="1957388"/>
                </a:cubicBezTo>
                <a:cubicBezTo>
                  <a:pt x="4772465" y="1977082"/>
                  <a:pt x="4714875" y="2014538"/>
                  <a:pt x="4714875" y="2014538"/>
                </a:cubicBezTo>
                <a:cubicBezTo>
                  <a:pt x="4682656" y="2111192"/>
                  <a:pt x="4725206" y="1993876"/>
                  <a:pt x="4657725" y="2128838"/>
                </a:cubicBezTo>
                <a:cubicBezTo>
                  <a:pt x="4650990" y="2142308"/>
                  <a:pt x="4648200" y="2157413"/>
                  <a:pt x="4643437" y="2171700"/>
                </a:cubicBezTo>
                <a:cubicBezTo>
                  <a:pt x="4638675" y="2300288"/>
                  <a:pt x="4636288" y="2428985"/>
                  <a:pt x="4629150" y="2557463"/>
                </a:cubicBezTo>
                <a:cubicBezTo>
                  <a:pt x="4615979" y="2794544"/>
                  <a:pt x="4623825" y="2603698"/>
                  <a:pt x="4600575" y="2743200"/>
                </a:cubicBezTo>
                <a:cubicBezTo>
                  <a:pt x="4595074" y="2776207"/>
                  <a:pt x="4574649" y="2958711"/>
                  <a:pt x="4572000" y="2986088"/>
                </a:cubicBezTo>
                <a:cubicBezTo>
                  <a:pt x="4561866" y="3090806"/>
                  <a:pt x="4564059" y="3197249"/>
                  <a:pt x="4543425" y="3300413"/>
                </a:cubicBezTo>
                <a:cubicBezTo>
                  <a:pt x="4538662" y="3324225"/>
                  <a:pt x="4535027" y="3348291"/>
                  <a:pt x="4529137" y="3371850"/>
                </a:cubicBezTo>
                <a:cubicBezTo>
                  <a:pt x="4525484" y="3386461"/>
                  <a:pt x="4518987" y="3400232"/>
                  <a:pt x="4514850" y="3414713"/>
                </a:cubicBezTo>
                <a:cubicBezTo>
                  <a:pt x="4509456" y="3433594"/>
                  <a:pt x="4505957" y="3452982"/>
                  <a:pt x="4500562" y="3471863"/>
                </a:cubicBezTo>
                <a:cubicBezTo>
                  <a:pt x="4496425" y="3486344"/>
                  <a:pt x="4489542" y="3500023"/>
                  <a:pt x="4486275" y="3514725"/>
                </a:cubicBezTo>
                <a:cubicBezTo>
                  <a:pt x="4479991" y="3543004"/>
                  <a:pt x="4476392" y="3571818"/>
                  <a:pt x="4471987" y="3600450"/>
                </a:cubicBezTo>
                <a:cubicBezTo>
                  <a:pt x="4466866" y="3633735"/>
                  <a:pt x="4465272" y="3667649"/>
                  <a:pt x="4457700" y="3700463"/>
                </a:cubicBezTo>
                <a:cubicBezTo>
                  <a:pt x="4450927" y="3729812"/>
                  <a:pt x="4436431" y="3756967"/>
                  <a:pt x="4429125" y="3786188"/>
                </a:cubicBezTo>
                <a:cubicBezTo>
                  <a:pt x="4424362" y="3805238"/>
                  <a:pt x="4422572" y="3825289"/>
                  <a:pt x="4414837" y="3843338"/>
                </a:cubicBezTo>
                <a:cubicBezTo>
                  <a:pt x="4408073" y="3859121"/>
                  <a:pt x="4395787" y="3871913"/>
                  <a:pt x="4386262" y="3886200"/>
                </a:cubicBezTo>
                <a:cubicBezTo>
                  <a:pt x="4369293" y="3937111"/>
                  <a:pt x="4368478" y="3949887"/>
                  <a:pt x="4329112" y="4000500"/>
                </a:cubicBezTo>
                <a:cubicBezTo>
                  <a:pt x="4312572" y="4021766"/>
                  <a:pt x="4289495" y="4037195"/>
                  <a:pt x="4271962" y="4057650"/>
                </a:cubicBezTo>
                <a:cubicBezTo>
                  <a:pt x="4231012" y="4105425"/>
                  <a:pt x="4256902" y="4102373"/>
                  <a:pt x="4200525" y="4143375"/>
                </a:cubicBezTo>
                <a:cubicBezTo>
                  <a:pt x="4162585" y="4170968"/>
                  <a:pt x="4081651" y="4220856"/>
                  <a:pt x="4029075" y="4243388"/>
                </a:cubicBezTo>
                <a:cubicBezTo>
                  <a:pt x="4015232" y="4249321"/>
                  <a:pt x="4000693" y="4253538"/>
                  <a:pt x="3986212" y="4257675"/>
                </a:cubicBezTo>
                <a:cubicBezTo>
                  <a:pt x="3967331" y="4263069"/>
                  <a:pt x="3948547" y="4269527"/>
                  <a:pt x="3929062" y="4271963"/>
                </a:cubicBezTo>
                <a:cubicBezTo>
                  <a:pt x="3872157" y="4279076"/>
                  <a:pt x="3814645" y="4280247"/>
                  <a:pt x="3757612" y="4286250"/>
                </a:cubicBezTo>
                <a:cubicBezTo>
                  <a:pt x="3565703" y="4306451"/>
                  <a:pt x="3752456" y="4295811"/>
                  <a:pt x="3543300" y="4314825"/>
                </a:cubicBezTo>
                <a:cubicBezTo>
                  <a:pt x="3476730" y="4320877"/>
                  <a:pt x="3409950" y="4324350"/>
                  <a:pt x="3343275" y="4329113"/>
                </a:cubicBezTo>
                <a:cubicBezTo>
                  <a:pt x="3169920" y="4363783"/>
                  <a:pt x="3396173" y="4321648"/>
                  <a:pt x="3071812" y="4357688"/>
                </a:cubicBezTo>
                <a:cubicBezTo>
                  <a:pt x="3052296" y="4359856"/>
                  <a:pt x="3033917" y="4368124"/>
                  <a:pt x="3014662" y="4371975"/>
                </a:cubicBezTo>
                <a:cubicBezTo>
                  <a:pt x="2986255" y="4377656"/>
                  <a:pt x="2957708" y="4382878"/>
                  <a:pt x="2928937" y="4386263"/>
                </a:cubicBezTo>
                <a:cubicBezTo>
                  <a:pt x="2876694" y="4392409"/>
                  <a:pt x="2824162" y="4395788"/>
                  <a:pt x="2771775" y="4400550"/>
                </a:cubicBezTo>
                <a:cubicBezTo>
                  <a:pt x="2679812" y="4431205"/>
                  <a:pt x="2776169" y="4402199"/>
                  <a:pt x="2614612" y="4429125"/>
                </a:cubicBezTo>
                <a:cubicBezTo>
                  <a:pt x="2595243" y="4432353"/>
                  <a:pt x="2576717" y="4439562"/>
                  <a:pt x="2557462" y="4443413"/>
                </a:cubicBezTo>
                <a:cubicBezTo>
                  <a:pt x="2529055" y="4449094"/>
                  <a:pt x="2500415" y="4453603"/>
                  <a:pt x="2471737" y="4457700"/>
                </a:cubicBezTo>
                <a:cubicBezTo>
                  <a:pt x="2336253" y="4477055"/>
                  <a:pt x="2317143" y="4474866"/>
                  <a:pt x="2157412" y="4486275"/>
                </a:cubicBezTo>
                <a:cubicBezTo>
                  <a:pt x="1995487" y="4481513"/>
                  <a:pt x="1833430" y="4480078"/>
                  <a:pt x="1671637" y="4471988"/>
                </a:cubicBezTo>
                <a:cubicBezTo>
                  <a:pt x="1642704" y="4470541"/>
                  <a:pt x="1614590" y="4461797"/>
                  <a:pt x="1585912" y="4457700"/>
                </a:cubicBezTo>
                <a:cubicBezTo>
                  <a:pt x="1547901" y="4452270"/>
                  <a:pt x="1509562" y="4449251"/>
                  <a:pt x="1471612" y="4443413"/>
                </a:cubicBezTo>
                <a:cubicBezTo>
                  <a:pt x="1447610" y="4439720"/>
                  <a:pt x="1424067" y="4433469"/>
                  <a:pt x="1400175" y="4429125"/>
                </a:cubicBezTo>
                <a:cubicBezTo>
                  <a:pt x="1371673" y="4423943"/>
                  <a:pt x="1343025" y="4419600"/>
                  <a:pt x="1314450" y="4414838"/>
                </a:cubicBezTo>
                <a:cubicBezTo>
                  <a:pt x="1266825" y="4395788"/>
                  <a:pt x="1214254" y="4386140"/>
                  <a:pt x="1171575" y="4357688"/>
                </a:cubicBezTo>
                <a:cubicBezTo>
                  <a:pt x="1157287" y="4348163"/>
                  <a:pt x="1144404" y="4336087"/>
                  <a:pt x="1128712" y="4329113"/>
                </a:cubicBezTo>
                <a:cubicBezTo>
                  <a:pt x="1101187" y="4316880"/>
                  <a:pt x="1042987" y="4300538"/>
                  <a:pt x="1042987" y="4300538"/>
                </a:cubicBezTo>
                <a:cubicBezTo>
                  <a:pt x="1028700" y="4286250"/>
                  <a:pt x="1013060" y="4273197"/>
                  <a:pt x="1000125" y="4257675"/>
                </a:cubicBezTo>
                <a:cubicBezTo>
                  <a:pt x="989132" y="4244484"/>
                  <a:pt x="983692" y="4226955"/>
                  <a:pt x="971550" y="4214813"/>
                </a:cubicBezTo>
                <a:cubicBezTo>
                  <a:pt x="959408" y="4202671"/>
                  <a:pt x="942975" y="4195763"/>
                  <a:pt x="928687" y="4186238"/>
                </a:cubicBezTo>
                <a:cubicBezTo>
                  <a:pt x="893902" y="4081884"/>
                  <a:pt x="907417" y="4129734"/>
                  <a:pt x="885825" y="4043363"/>
                </a:cubicBezTo>
                <a:cubicBezTo>
                  <a:pt x="881062" y="3900488"/>
                  <a:pt x="879932" y="3757446"/>
                  <a:pt x="871537" y="3614738"/>
                </a:cubicBezTo>
                <a:cubicBezTo>
                  <a:pt x="870384" y="3595136"/>
                  <a:pt x="860763" y="3576908"/>
                  <a:pt x="857250" y="3557588"/>
                </a:cubicBezTo>
                <a:cubicBezTo>
                  <a:pt x="851226" y="3524455"/>
                  <a:pt x="848986" y="3490708"/>
                  <a:pt x="842962" y="3457575"/>
                </a:cubicBezTo>
                <a:cubicBezTo>
                  <a:pt x="839449" y="3438255"/>
                  <a:pt x="832526" y="3419680"/>
                  <a:pt x="828675" y="3400425"/>
                </a:cubicBezTo>
                <a:cubicBezTo>
                  <a:pt x="822994" y="3372018"/>
                  <a:pt x="820068" y="3343107"/>
                  <a:pt x="814387" y="3314700"/>
                </a:cubicBezTo>
                <a:cubicBezTo>
                  <a:pt x="810536" y="3295445"/>
                  <a:pt x="805742" y="3276358"/>
                  <a:pt x="800100" y="3257550"/>
                </a:cubicBezTo>
                <a:cubicBezTo>
                  <a:pt x="791445" y="3228700"/>
                  <a:pt x="777432" y="3201361"/>
                  <a:pt x="771525" y="3171825"/>
                </a:cubicBezTo>
                <a:lnTo>
                  <a:pt x="757237" y="3100388"/>
                </a:lnTo>
                <a:cubicBezTo>
                  <a:pt x="752475" y="2781300"/>
                  <a:pt x="751345" y="2462138"/>
                  <a:pt x="742950" y="2143125"/>
                </a:cubicBezTo>
                <a:cubicBezTo>
                  <a:pt x="741815" y="2100014"/>
                  <a:pt x="737120" y="2056827"/>
                  <a:pt x="728662" y="2014538"/>
                </a:cubicBezTo>
                <a:cubicBezTo>
                  <a:pt x="722755" y="1985002"/>
                  <a:pt x="709612" y="1957388"/>
                  <a:pt x="700087" y="1928813"/>
                </a:cubicBezTo>
                <a:cubicBezTo>
                  <a:pt x="695325" y="1914525"/>
                  <a:pt x="688276" y="1900806"/>
                  <a:pt x="685800" y="1885950"/>
                </a:cubicBezTo>
                <a:cubicBezTo>
                  <a:pt x="681037" y="1857375"/>
                  <a:pt x="677193" y="1828632"/>
                  <a:pt x="671512" y="1800225"/>
                </a:cubicBezTo>
                <a:cubicBezTo>
                  <a:pt x="662540" y="1755367"/>
                  <a:pt x="656557" y="1741070"/>
                  <a:pt x="642937" y="1700213"/>
                </a:cubicBezTo>
                <a:cubicBezTo>
                  <a:pt x="638175" y="1657350"/>
                  <a:pt x="630565" y="1614709"/>
                  <a:pt x="628650" y="1571625"/>
                </a:cubicBezTo>
                <a:cubicBezTo>
                  <a:pt x="621035" y="1400278"/>
                  <a:pt x="626582" y="1228355"/>
                  <a:pt x="614362" y="1057275"/>
                </a:cubicBezTo>
                <a:cubicBezTo>
                  <a:pt x="612216" y="1027231"/>
                  <a:pt x="593092" y="1000771"/>
                  <a:pt x="585787" y="971550"/>
                </a:cubicBezTo>
                <a:cubicBezTo>
                  <a:pt x="549117" y="824865"/>
                  <a:pt x="598957" y="1006666"/>
                  <a:pt x="542925" y="857250"/>
                </a:cubicBezTo>
                <a:cubicBezTo>
                  <a:pt x="536030" y="838864"/>
                  <a:pt x="536189" y="818226"/>
                  <a:pt x="528637" y="800100"/>
                </a:cubicBezTo>
                <a:cubicBezTo>
                  <a:pt x="512253" y="760780"/>
                  <a:pt x="486444" y="725685"/>
                  <a:pt x="471487" y="685800"/>
                </a:cubicBezTo>
                <a:cubicBezTo>
                  <a:pt x="457200" y="647700"/>
                  <a:pt x="444275" y="609061"/>
                  <a:pt x="428625" y="571500"/>
                </a:cubicBezTo>
                <a:cubicBezTo>
                  <a:pt x="364455" y="417490"/>
                  <a:pt x="437011" y="623137"/>
                  <a:pt x="371475" y="442913"/>
                </a:cubicBezTo>
                <a:cubicBezTo>
                  <a:pt x="361181" y="414606"/>
                  <a:pt x="352425" y="385763"/>
                  <a:pt x="342900" y="357188"/>
                </a:cubicBezTo>
                <a:cubicBezTo>
                  <a:pt x="328011" y="312522"/>
                  <a:pt x="313571" y="256673"/>
                  <a:pt x="271462" y="228600"/>
                </a:cubicBezTo>
                <a:cubicBezTo>
                  <a:pt x="257175" y="219075"/>
                  <a:pt x="241791" y="211018"/>
                  <a:pt x="228600" y="200025"/>
                </a:cubicBezTo>
                <a:cubicBezTo>
                  <a:pt x="181205" y="160530"/>
                  <a:pt x="196081" y="155192"/>
                  <a:pt x="142875" y="128588"/>
                </a:cubicBezTo>
                <a:cubicBezTo>
                  <a:pt x="24570" y="69435"/>
                  <a:pt x="179985" y="167616"/>
                  <a:pt x="57150" y="85725"/>
                </a:cubicBezTo>
                <a:cubicBezTo>
                  <a:pt x="52387" y="71438"/>
                  <a:pt x="51216" y="55394"/>
                  <a:pt x="42862" y="42863"/>
                </a:cubicBezTo>
                <a:cubicBezTo>
                  <a:pt x="31654" y="26051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857625" y="2628900"/>
            <a:ext cx="5114925" cy="3752331"/>
          </a:xfrm>
          <a:custGeom>
            <a:avLst/>
            <a:gdLst>
              <a:gd name="connsiteX0" fmla="*/ 0 w 5114925"/>
              <a:gd name="connsiteY0" fmla="*/ 0 h 3752331"/>
              <a:gd name="connsiteX1" fmla="*/ 114300 w 5114925"/>
              <a:gd name="connsiteY1" fmla="*/ 85725 h 3752331"/>
              <a:gd name="connsiteX2" fmla="*/ 185738 w 5114925"/>
              <a:gd name="connsiteY2" fmla="*/ 114300 h 3752331"/>
              <a:gd name="connsiteX3" fmla="*/ 242888 w 5114925"/>
              <a:gd name="connsiteY3" fmla="*/ 200025 h 3752331"/>
              <a:gd name="connsiteX4" fmla="*/ 271463 w 5114925"/>
              <a:gd name="connsiteY4" fmla="*/ 242888 h 3752331"/>
              <a:gd name="connsiteX5" fmla="*/ 257175 w 5114925"/>
              <a:gd name="connsiteY5" fmla="*/ 371475 h 3752331"/>
              <a:gd name="connsiteX6" fmla="*/ 242888 w 5114925"/>
              <a:gd name="connsiteY6" fmla="*/ 414338 h 3752331"/>
              <a:gd name="connsiteX7" fmla="*/ 271463 w 5114925"/>
              <a:gd name="connsiteY7" fmla="*/ 600075 h 3752331"/>
              <a:gd name="connsiteX8" fmla="*/ 328613 w 5114925"/>
              <a:gd name="connsiteY8" fmla="*/ 685800 h 3752331"/>
              <a:gd name="connsiteX9" fmla="*/ 300038 w 5114925"/>
              <a:gd name="connsiteY9" fmla="*/ 842963 h 3752331"/>
              <a:gd name="connsiteX10" fmla="*/ 328613 w 5114925"/>
              <a:gd name="connsiteY10" fmla="*/ 1228725 h 3752331"/>
              <a:gd name="connsiteX11" fmla="*/ 371475 w 5114925"/>
              <a:gd name="connsiteY11" fmla="*/ 1471613 h 3752331"/>
              <a:gd name="connsiteX12" fmla="*/ 414338 w 5114925"/>
              <a:gd name="connsiteY12" fmla="*/ 1628775 h 3752331"/>
              <a:gd name="connsiteX13" fmla="*/ 428625 w 5114925"/>
              <a:gd name="connsiteY13" fmla="*/ 1700213 h 3752331"/>
              <a:gd name="connsiteX14" fmla="*/ 442913 w 5114925"/>
              <a:gd name="connsiteY14" fmla="*/ 1757363 h 3752331"/>
              <a:gd name="connsiteX15" fmla="*/ 457200 w 5114925"/>
              <a:gd name="connsiteY15" fmla="*/ 1828800 h 3752331"/>
              <a:gd name="connsiteX16" fmla="*/ 485775 w 5114925"/>
              <a:gd name="connsiteY16" fmla="*/ 1943100 h 3752331"/>
              <a:gd name="connsiteX17" fmla="*/ 500063 w 5114925"/>
              <a:gd name="connsiteY17" fmla="*/ 2043113 h 3752331"/>
              <a:gd name="connsiteX18" fmla="*/ 542925 w 5114925"/>
              <a:gd name="connsiteY18" fmla="*/ 2400300 h 3752331"/>
              <a:gd name="connsiteX19" fmla="*/ 571500 w 5114925"/>
              <a:gd name="connsiteY19" fmla="*/ 2471738 h 3752331"/>
              <a:gd name="connsiteX20" fmla="*/ 585788 w 5114925"/>
              <a:gd name="connsiteY20" fmla="*/ 2514600 h 3752331"/>
              <a:gd name="connsiteX21" fmla="*/ 571500 w 5114925"/>
              <a:gd name="connsiteY21" fmla="*/ 2643188 h 3752331"/>
              <a:gd name="connsiteX22" fmla="*/ 585788 w 5114925"/>
              <a:gd name="connsiteY22" fmla="*/ 2686050 h 3752331"/>
              <a:gd name="connsiteX23" fmla="*/ 571500 w 5114925"/>
              <a:gd name="connsiteY23" fmla="*/ 2728913 h 3752331"/>
              <a:gd name="connsiteX24" fmla="*/ 557213 w 5114925"/>
              <a:gd name="connsiteY24" fmla="*/ 2800350 h 3752331"/>
              <a:gd name="connsiteX25" fmla="*/ 571500 w 5114925"/>
              <a:gd name="connsiteY25" fmla="*/ 3243263 h 3752331"/>
              <a:gd name="connsiteX26" fmla="*/ 585788 w 5114925"/>
              <a:gd name="connsiteY26" fmla="*/ 3286125 h 3752331"/>
              <a:gd name="connsiteX27" fmla="*/ 671513 w 5114925"/>
              <a:gd name="connsiteY27" fmla="*/ 3371850 h 3752331"/>
              <a:gd name="connsiteX28" fmla="*/ 757238 w 5114925"/>
              <a:gd name="connsiteY28" fmla="*/ 3429000 h 3752331"/>
              <a:gd name="connsiteX29" fmla="*/ 800100 w 5114925"/>
              <a:gd name="connsiteY29" fmla="*/ 3457575 h 3752331"/>
              <a:gd name="connsiteX30" fmla="*/ 842963 w 5114925"/>
              <a:gd name="connsiteY30" fmla="*/ 3500438 h 3752331"/>
              <a:gd name="connsiteX31" fmla="*/ 900113 w 5114925"/>
              <a:gd name="connsiteY31" fmla="*/ 3514725 h 3752331"/>
              <a:gd name="connsiteX32" fmla="*/ 942975 w 5114925"/>
              <a:gd name="connsiteY32" fmla="*/ 3529013 h 3752331"/>
              <a:gd name="connsiteX33" fmla="*/ 1000125 w 5114925"/>
              <a:gd name="connsiteY33" fmla="*/ 3543300 h 3752331"/>
              <a:gd name="connsiteX34" fmla="*/ 1143000 w 5114925"/>
              <a:gd name="connsiteY34" fmla="*/ 3600450 h 3752331"/>
              <a:gd name="connsiteX35" fmla="*/ 1300163 w 5114925"/>
              <a:gd name="connsiteY35" fmla="*/ 3629025 h 3752331"/>
              <a:gd name="connsiteX36" fmla="*/ 1343025 w 5114925"/>
              <a:gd name="connsiteY36" fmla="*/ 3643313 h 3752331"/>
              <a:gd name="connsiteX37" fmla="*/ 1557338 w 5114925"/>
              <a:gd name="connsiteY37" fmla="*/ 3686175 h 3752331"/>
              <a:gd name="connsiteX38" fmla="*/ 2871788 w 5114925"/>
              <a:gd name="connsiteY38" fmla="*/ 3686175 h 3752331"/>
              <a:gd name="connsiteX39" fmla="*/ 3286125 w 5114925"/>
              <a:gd name="connsiteY39" fmla="*/ 3700463 h 3752331"/>
              <a:gd name="connsiteX40" fmla="*/ 3414713 w 5114925"/>
              <a:gd name="connsiteY40" fmla="*/ 3686175 h 3752331"/>
              <a:gd name="connsiteX41" fmla="*/ 3643313 w 5114925"/>
              <a:gd name="connsiteY41" fmla="*/ 3714750 h 3752331"/>
              <a:gd name="connsiteX42" fmla="*/ 3714750 w 5114925"/>
              <a:gd name="connsiteY42" fmla="*/ 3729038 h 3752331"/>
              <a:gd name="connsiteX43" fmla="*/ 3886200 w 5114925"/>
              <a:gd name="connsiteY43" fmla="*/ 3743325 h 3752331"/>
              <a:gd name="connsiteX44" fmla="*/ 4271963 w 5114925"/>
              <a:gd name="connsiteY44" fmla="*/ 3729038 h 3752331"/>
              <a:gd name="connsiteX45" fmla="*/ 4429125 w 5114925"/>
              <a:gd name="connsiteY45" fmla="*/ 3700463 h 3752331"/>
              <a:gd name="connsiteX46" fmla="*/ 4471988 w 5114925"/>
              <a:gd name="connsiteY46" fmla="*/ 3686175 h 3752331"/>
              <a:gd name="connsiteX47" fmla="*/ 4614863 w 5114925"/>
              <a:gd name="connsiteY47" fmla="*/ 3671888 h 3752331"/>
              <a:gd name="connsiteX48" fmla="*/ 4714875 w 5114925"/>
              <a:gd name="connsiteY48" fmla="*/ 3629025 h 3752331"/>
              <a:gd name="connsiteX49" fmla="*/ 4843463 w 5114925"/>
              <a:gd name="connsiteY49" fmla="*/ 3471863 h 3752331"/>
              <a:gd name="connsiteX50" fmla="*/ 4886325 w 5114925"/>
              <a:gd name="connsiteY50" fmla="*/ 3400425 h 3752331"/>
              <a:gd name="connsiteX51" fmla="*/ 4914900 w 5114925"/>
              <a:gd name="connsiteY51" fmla="*/ 3357563 h 3752331"/>
              <a:gd name="connsiteX52" fmla="*/ 4957763 w 5114925"/>
              <a:gd name="connsiteY52" fmla="*/ 3286125 h 3752331"/>
              <a:gd name="connsiteX53" fmla="*/ 5000625 w 5114925"/>
              <a:gd name="connsiteY53" fmla="*/ 3228975 h 3752331"/>
              <a:gd name="connsiteX54" fmla="*/ 5057775 w 5114925"/>
              <a:gd name="connsiteY54" fmla="*/ 3071813 h 3752331"/>
              <a:gd name="connsiteX55" fmla="*/ 5072063 w 5114925"/>
              <a:gd name="connsiteY55" fmla="*/ 3028950 h 3752331"/>
              <a:gd name="connsiteX56" fmla="*/ 5086350 w 5114925"/>
              <a:gd name="connsiteY56" fmla="*/ 2928938 h 3752331"/>
              <a:gd name="connsiteX57" fmla="*/ 5114925 w 5114925"/>
              <a:gd name="connsiteY57" fmla="*/ 2757488 h 3752331"/>
              <a:gd name="connsiteX58" fmla="*/ 5100638 w 5114925"/>
              <a:gd name="connsiteY58" fmla="*/ 2071688 h 3752331"/>
              <a:gd name="connsiteX59" fmla="*/ 5086350 w 5114925"/>
              <a:gd name="connsiteY59" fmla="*/ 2014538 h 3752331"/>
              <a:gd name="connsiteX60" fmla="*/ 5057775 w 5114925"/>
              <a:gd name="connsiteY60" fmla="*/ 1871663 h 3752331"/>
              <a:gd name="connsiteX61" fmla="*/ 5029200 w 5114925"/>
              <a:gd name="connsiteY61" fmla="*/ 1757363 h 3752331"/>
              <a:gd name="connsiteX62" fmla="*/ 5000625 w 5114925"/>
              <a:gd name="connsiteY62" fmla="*/ 1643063 h 3752331"/>
              <a:gd name="connsiteX63" fmla="*/ 5029200 w 5114925"/>
              <a:gd name="connsiteY63" fmla="*/ 1443038 h 3752331"/>
              <a:gd name="connsiteX64" fmla="*/ 5043488 w 5114925"/>
              <a:gd name="connsiteY64" fmla="*/ 1371600 h 3752331"/>
              <a:gd name="connsiteX65" fmla="*/ 5072063 w 5114925"/>
              <a:gd name="connsiteY65" fmla="*/ 1271588 h 3752331"/>
              <a:gd name="connsiteX66" fmla="*/ 5086350 w 5114925"/>
              <a:gd name="connsiteY66" fmla="*/ 1157288 h 3752331"/>
              <a:gd name="connsiteX67" fmla="*/ 5100638 w 5114925"/>
              <a:gd name="connsiteY67" fmla="*/ 1042988 h 37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114925" h="3752331">
                <a:moveTo>
                  <a:pt x="0" y="0"/>
                </a:moveTo>
                <a:cubicBezTo>
                  <a:pt x="17519" y="14015"/>
                  <a:pt x="83976" y="70563"/>
                  <a:pt x="114300" y="85725"/>
                </a:cubicBezTo>
                <a:cubicBezTo>
                  <a:pt x="137239" y="97195"/>
                  <a:pt x="161925" y="104775"/>
                  <a:pt x="185738" y="114300"/>
                </a:cubicBezTo>
                <a:lnTo>
                  <a:pt x="242888" y="200025"/>
                </a:lnTo>
                <a:lnTo>
                  <a:pt x="271463" y="242888"/>
                </a:lnTo>
                <a:cubicBezTo>
                  <a:pt x="266700" y="285750"/>
                  <a:pt x="264265" y="328936"/>
                  <a:pt x="257175" y="371475"/>
                </a:cubicBezTo>
                <a:cubicBezTo>
                  <a:pt x="254699" y="386331"/>
                  <a:pt x="241949" y="399307"/>
                  <a:pt x="242888" y="414338"/>
                </a:cubicBezTo>
                <a:cubicBezTo>
                  <a:pt x="246796" y="476857"/>
                  <a:pt x="252600" y="540342"/>
                  <a:pt x="271463" y="600075"/>
                </a:cubicBezTo>
                <a:cubicBezTo>
                  <a:pt x="281805" y="632824"/>
                  <a:pt x="309563" y="657225"/>
                  <a:pt x="328613" y="685800"/>
                </a:cubicBezTo>
                <a:cubicBezTo>
                  <a:pt x="319088" y="738188"/>
                  <a:pt x="301755" y="789744"/>
                  <a:pt x="300038" y="842963"/>
                </a:cubicBezTo>
                <a:cubicBezTo>
                  <a:pt x="295596" y="980657"/>
                  <a:pt x="308044" y="1098459"/>
                  <a:pt x="328613" y="1228725"/>
                </a:cubicBezTo>
                <a:cubicBezTo>
                  <a:pt x="330297" y="1239388"/>
                  <a:pt x="358770" y="1420794"/>
                  <a:pt x="371475" y="1471613"/>
                </a:cubicBezTo>
                <a:cubicBezTo>
                  <a:pt x="399329" y="1583032"/>
                  <a:pt x="395104" y="1542222"/>
                  <a:pt x="414338" y="1628775"/>
                </a:cubicBezTo>
                <a:cubicBezTo>
                  <a:pt x="419606" y="1652481"/>
                  <a:pt x="423357" y="1676507"/>
                  <a:pt x="428625" y="1700213"/>
                </a:cubicBezTo>
                <a:cubicBezTo>
                  <a:pt x="432885" y="1719382"/>
                  <a:pt x="438653" y="1738194"/>
                  <a:pt x="442913" y="1757363"/>
                </a:cubicBezTo>
                <a:cubicBezTo>
                  <a:pt x="448181" y="1781069"/>
                  <a:pt x="451310" y="1805241"/>
                  <a:pt x="457200" y="1828800"/>
                </a:cubicBezTo>
                <a:cubicBezTo>
                  <a:pt x="484806" y="1939226"/>
                  <a:pt x="459442" y="1785102"/>
                  <a:pt x="485775" y="1943100"/>
                </a:cubicBezTo>
                <a:cubicBezTo>
                  <a:pt x="491311" y="1976318"/>
                  <a:pt x="496344" y="2009643"/>
                  <a:pt x="500063" y="2043113"/>
                </a:cubicBezTo>
                <a:cubicBezTo>
                  <a:pt x="515151" y="2178903"/>
                  <a:pt x="513693" y="2261446"/>
                  <a:pt x="542925" y="2400300"/>
                </a:cubicBezTo>
                <a:cubicBezTo>
                  <a:pt x="548209" y="2425397"/>
                  <a:pt x="562495" y="2447724"/>
                  <a:pt x="571500" y="2471738"/>
                </a:cubicBezTo>
                <a:cubicBezTo>
                  <a:pt x="576788" y="2485839"/>
                  <a:pt x="581025" y="2500313"/>
                  <a:pt x="585788" y="2514600"/>
                </a:cubicBezTo>
                <a:cubicBezTo>
                  <a:pt x="581025" y="2557463"/>
                  <a:pt x="571500" y="2600062"/>
                  <a:pt x="571500" y="2643188"/>
                </a:cubicBezTo>
                <a:cubicBezTo>
                  <a:pt x="571500" y="2658248"/>
                  <a:pt x="585788" y="2670990"/>
                  <a:pt x="585788" y="2686050"/>
                </a:cubicBezTo>
                <a:cubicBezTo>
                  <a:pt x="585788" y="2701111"/>
                  <a:pt x="575153" y="2714302"/>
                  <a:pt x="571500" y="2728913"/>
                </a:cubicBezTo>
                <a:cubicBezTo>
                  <a:pt x="565610" y="2752472"/>
                  <a:pt x="561975" y="2776538"/>
                  <a:pt x="557213" y="2800350"/>
                </a:cubicBezTo>
                <a:cubicBezTo>
                  <a:pt x="561975" y="2947988"/>
                  <a:pt x="562826" y="3095803"/>
                  <a:pt x="571500" y="3243263"/>
                </a:cubicBezTo>
                <a:cubicBezTo>
                  <a:pt x="572384" y="3258297"/>
                  <a:pt x="576542" y="3274237"/>
                  <a:pt x="585788" y="3286125"/>
                </a:cubicBezTo>
                <a:cubicBezTo>
                  <a:pt x="610598" y="3318024"/>
                  <a:pt x="637889" y="3349434"/>
                  <a:pt x="671513" y="3371850"/>
                </a:cubicBezTo>
                <a:lnTo>
                  <a:pt x="757238" y="3429000"/>
                </a:lnTo>
                <a:cubicBezTo>
                  <a:pt x="771525" y="3438525"/>
                  <a:pt x="787958" y="3445433"/>
                  <a:pt x="800100" y="3457575"/>
                </a:cubicBezTo>
                <a:cubicBezTo>
                  <a:pt x="814388" y="3471863"/>
                  <a:pt x="825419" y="3490413"/>
                  <a:pt x="842963" y="3500438"/>
                </a:cubicBezTo>
                <a:cubicBezTo>
                  <a:pt x="860012" y="3510180"/>
                  <a:pt x="881232" y="3509330"/>
                  <a:pt x="900113" y="3514725"/>
                </a:cubicBezTo>
                <a:cubicBezTo>
                  <a:pt x="914594" y="3518862"/>
                  <a:pt x="928494" y="3524876"/>
                  <a:pt x="942975" y="3529013"/>
                </a:cubicBezTo>
                <a:cubicBezTo>
                  <a:pt x="961856" y="3534408"/>
                  <a:pt x="981317" y="3537658"/>
                  <a:pt x="1000125" y="3543300"/>
                </a:cubicBezTo>
                <a:cubicBezTo>
                  <a:pt x="1257151" y="3620407"/>
                  <a:pt x="952068" y="3528850"/>
                  <a:pt x="1143000" y="3600450"/>
                </a:cubicBezTo>
                <a:cubicBezTo>
                  <a:pt x="1184459" y="3615997"/>
                  <a:pt x="1263650" y="3623809"/>
                  <a:pt x="1300163" y="3629025"/>
                </a:cubicBezTo>
                <a:cubicBezTo>
                  <a:pt x="1314450" y="3633788"/>
                  <a:pt x="1328544" y="3639176"/>
                  <a:pt x="1343025" y="3643313"/>
                </a:cubicBezTo>
                <a:cubicBezTo>
                  <a:pt x="1413186" y="3663359"/>
                  <a:pt x="1485520" y="3674206"/>
                  <a:pt x="1557338" y="3686175"/>
                </a:cubicBezTo>
                <a:cubicBezTo>
                  <a:pt x="2003876" y="3835028"/>
                  <a:pt x="1541771" y="3686175"/>
                  <a:pt x="2871788" y="3686175"/>
                </a:cubicBezTo>
                <a:cubicBezTo>
                  <a:pt x="3009982" y="3686175"/>
                  <a:pt x="3148013" y="3695700"/>
                  <a:pt x="3286125" y="3700463"/>
                </a:cubicBezTo>
                <a:cubicBezTo>
                  <a:pt x="3328988" y="3695700"/>
                  <a:pt x="3371587" y="3686175"/>
                  <a:pt x="3414713" y="3686175"/>
                </a:cubicBezTo>
                <a:cubicBezTo>
                  <a:pt x="3442614" y="3686175"/>
                  <a:pt x="3605366" y="3708426"/>
                  <a:pt x="3643313" y="3714750"/>
                </a:cubicBezTo>
                <a:cubicBezTo>
                  <a:pt x="3667267" y="3718742"/>
                  <a:pt x="3690632" y="3726201"/>
                  <a:pt x="3714750" y="3729038"/>
                </a:cubicBezTo>
                <a:cubicBezTo>
                  <a:pt x="3771705" y="3735739"/>
                  <a:pt x="3829050" y="3738563"/>
                  <a:pt x="3886200" y="3743325"/>
                </a:cubicBezTo>
                <a:cubicBezTo>
                  <a:pt x="4014788" y="3738563"/>
                  <a:pt x="4143523" y="3736822"/>
                  <a:pt x="4271963" y="3729038"/>
                </a:cubicBezTo>
                <a:cubicBezTo>
                  <a:pt x="4288770" y="3728019"/>
                  <a:pt x="4407132" y="3705961"/>
                  <a:pt x="4429125" y="3700463"/>
                </a:cubicBezTo>
                <a:cubicBezTo>
                  <a:pt x="4443736" y="3696810"/>
                  <a:pt x="4457103" y="3688465"/>
                  <a:pt x="4471988" y="3686175"/>
                </a:cubicBezTo>
                <a:cubicBezTo>
                  <a:pt x="4519294" y="3678897"/>
                  <a:pt x="4567238" y="3676650"/>
                  <a:pt x="4614863" y="3671888"/>
                </a:cubicBezTo>
                <a:cubicBezTo>
                  <a:pt x="4649841" y="3660228"/>
                  <a:pt x="4683980" y="3651093"/>
                  <a:pt x="4714875" y="3629025"/>
                </a:cubicBezTo>
                <a:cubicBezTo>
                  <a:pt x="4753924" y="3601133"/>
                  <a:pt x="4833980" y="3487669"/>
                  <a:pt x="4843463" y="3471863"/>
                </a:cubicBezTo>
                <a:cubicBezTo>
                  <a:pt x="4857750" y="3448050"/>
                  <a:pt x="4871607" y="3423974"/>
                  <a:pt x="4886325" y="3400425"/>
                </a:cubicBezTo>
                <a:cubicBezTo>
                  <a:pt x="4895426" y="3385864"/>
                  <a:pt x="4905799" y="3372124"/>
                  <a:pt x="4914900" y="3357563"/>
                </a:cubicBezTo>
                <a:cubicBezTo>
                  <a:pt x="4929618" y="3334014"/>
                  <a:pt x="4942359" y="3309231"/>
                  <a:pt x="4957763" y="3286125"/>
                </a:cubicBezTo>
                <a:cubicBezTo>
                  <a:pt x="4970972" y="3266312"/>
                  <a:pt x="4986338" y="3248025"/>
                  <a:pt x="5000625" y="3228975"/>
                </a:cubicBezTo>
                <a:cubicBezTo>
                  <a:pt x="5033723" y="3129685"/>
                  <a:pt x="4993570" y="3248378"/>
                  <a:pt x="5057775" y="3071813"/>
                </a:cubicBezTo>
                <a:cubicBezTo>
                  <a:pt x="5062922" y="3057659"/>
                  <a:pt x="5067300" y="3043238"/>
                  <a:pt x="5072063" y="3028950"/>
                </a:cubicBezTo>
                <a:cubicBezTo>
                  <a:pt x="5076825" y="2995613"/>
                  <a:pt x="5081098" y="2962202"/>
                  <a:pt x="5086350" y="2928938"/>
                </a:cubicBezTo>
                <a:cubicBezTo>
                  <a:pt x="5095386" y="2871709"/>
                  <a:pt x="5114925" y="2757488"/>
                  <a:pt x="5114925" y="2757488"/>
                </a:cubicBezTo>
                <a:cubicBezTo>
                  <a:pt x="5110163" y="2528888"/>
                  <a:pt x="5109426" y="2300169"/>
                  <a:pt x="5100638" y="2071688"/>
                </a:cubicBezTo>
                <a:cubicBezTo>
                  <a:pt x="5099883" y="2052066"/>
                  <a:pt x="5090464" y="2033738"/>
                  <a:pt x="5086350" y="2014538"/>
                </a:cubicBezTo>
                <a:cubicBezTo>
                  <a:pt x="5076173" y="1967048"/>
                  <a:pt x="5067300" y="1919288"/>
                  <a:pt x="5057775" y="1871663"/>
                </a:cubicBezTo>
                <a:cubicBezTo>
                  <a:pt x="5005107" y="1608322"/>
                  <a:pt x="5073138" y="1933116"/>
                  <a:pt x="5029200" y="1757363"/>
                </a:cubicBezTo>
                <a:lnTo>
                  <a:pt x="5000625" y="1643063"/>
                </a:lnTo>
                <a:cubicBezTo>
                  <a:pt x="5034237" y="1542230"/>
                  <a:pt x="5004158" y="1643372"/>
                  <a:pt x="5029200" y="1443038"/>
                </a:cubicBezTo>
                <a:cubicBezTo>
                  <a:pt x="5032212" y="1418941"/>
                  <a:pt x="5038220" y="1395306"/>
                  <a:pt x="5043488" y="1371600"/>
                </a:cubicBezTo>
                <a:cubicBezTo>
                  <a:pt x="5055450" y="1317772"/>
                  <a:pt x="5056150" y="1319325"/>
                  <a:pt x="5072063" y="1271588"/>
                </a:cubicBezTo>
                <a:cubicBezTo>
                  <a:pt x="5076825" y="1233488"/>
                  <a:pt x="5081275" y="1195348"/>
                  <a:pt x="5086350" y="1157288"/>
                </a:cubicBezTo>
                <a:cubicBezTo>
                  <a:pt x="5101312" y="1045076"/>
                  <a:pt x="5100638" y="1092010"/>
                  <a:pt x="5100638" y="1042988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1452634"/>
            <a:ext cx="8388919" cy="472432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 </a:t>
            </a:r>
            <a:r>
              <a:rPr lang="en-US" b="1" smtClean="0"/>
              <a:t>Pin Diagram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434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 smtClean="0"/>
              <a:t>Day4 </a:t>
            </a:r>
            <a:r>
              <a:rPr lang="en-GB" sz="4000" dirty="0"/>
              <a:t>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=""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algn="l"/>
            <a:r>
              <a:rPr lang="en-GB" sz="2000" b="1" u="sng" dirty="0">
                <a:solidFill>
                  <a:srgbClr val="FF0000"/>
                </a:solidFill>
              </a:rPr>
              <a:t>Day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 smtClean="0"/>
              <a:t>Blynking</a:t>
            </a:r>
            <a:r>
              <a:rPr lang="en-GB" sz="2000" dirty="0" smtClean="0"/>
              <a:t> 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Touch sensor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DHT11 sensor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smtClean="0"/>
              <a:t>Pi Architecture</a:t>
            </a:r>
            <a:endParaRPr lang="en-GB" sz="4000" b="1" dirty="0"/>
          </a:p>
        </p:txBody>
      </p:sp>
      <p:pic>
        <p:nvPicPr>
          <p:cNvPr id="2050" name="Picture 2" descr="Raspberry Pi 4 Computer Model B 4GB - Seeed Studio">
            <a:extLst>
              <a:ext uri="{FF2B5EF4-FFF2-40B4-BE49-F238E27FC236}">
                <a16:creationId xmlns="" xmlns:a16="http://schemas.microsoft.com/office/drawing/2014/main" id="{32F55987-E59E-4158-85E8-54CA1D2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56" y="1379286"/>
            <a:ext cx="8040993" cy="50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9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1452634"/>
            <a:ext cx="8388919" cy="472432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 </a:t>
            </a:r>
            <a:r>
              <a:rPr lang="en-US" b="1" smtClean="0"/>
              <a:t>Pin Diagram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755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336550"/>
            <a:ext cx="10515600" cy="1325563"/>
          </a:xfrm>
        </p:spPr>
        <p:txBody>
          <a:bodyPr/>
          <a:lstStyle/>
          <a:p>
            <a:r>
              <a:rPr lang="en-US" b="1" dirty="0" smtClean="0"/>
              <a:t>PILED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98001"/>
            <a:ext cx="4278312" cy="40241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8290">
            <a:off x="7753977" y="1926327"/>
            <a:ext cx="2421387" cy="24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Touch Sensor</a:t>
            </a:r>
            <a:endParaRPr lang="en-US" b="1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259111"/>
            <a:ext cx="4406900" cy="47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/>
          <a:lstStyle/>
          <a:p>
            <a:r>
              <a:rPr lang="en-US" b="1" dirty="0" smtClean="0"/>
              <a:t>Touch Sensor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069"/>
            <a:ext cx="3670300" cy="4051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227137"/>
            <a:ext cx="3848100" cy="523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2957512"/>
            <a:ext cx="2273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Step-9: Install Python Libraries for DHT11 Sensor on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A03637-5D0B-4ADF-951B-7C40C25FDBFE}"/>
              </a:ext>
            </a:extLst>
          </p:cNvPr>
          <p:cNvSpPr txBox="1"/>
          <p:nvPr/>
        </p:nvSpPr>
        <p:spPr>
          <a:xfrm>
            <a:off x="1285875" y="1752599"/>
            <a:ext cx="637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 to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the following commands to install Python Libraries for DHT11 Sensor. </a:t>
            </a:r>
          </a:p>
          <a:p>
            <a:endParaRPr lang="en-GB" dirty="0"/>
          </a:p>
          <a:p>
            <a:r>
              <a:rPr lang="en-GB" dirty="0"/>
              <a:t>Reference Link: </a:t>
            </a:r>
            <a:r>
              <a:rPr lang="en-GB" dirty="0">
                <a:hlinkClick r:id="rId2"/>
              </a:rPr>
              <a:t>https://github.com/adafruit/Adafruit_Python_DHT</a:t>
            </a:r>
            <a:endParaRPr lang="en-GB" dirty="0"/>
          </a:p>
          <a:p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>
                <a:solidFill>
                  <a:srgbClr val="FF0000"/>
                </a:solidFill>
              </a:rPr>
              <a:t> pip3 install </a:t>
            </a:r>
            <a:r>
              <a:rPr lang="en-GB" dirty="0" err="1">
                <a:solidFill>
                  <a:srgbClr val="FF0000"/>
                </a:solidFill>
              </a:rPr>
              <a:t>Adafruit_DHT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DHT11/DHT22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1800" y="2715419"/>
            <a:ext cx="3213100" cy="240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5" y="2633663"/>
            <a:ext cx="2781300" cy="234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49" y="2633663"/>
            <a:ext cx="3963987" cy="24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20408</TotalTime>
  <Words>246</Words>
  <Application>Microsoft Macintosh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ZAS Academy</vt:lpstr>
      <vt:lpstr>Day4 - Agenda</vt:lpstr>
      <vt:lpstr>Pi Architecture</vt:lpstr>
      <vt:lpstr>Pi Pin Diagram</vt:lpstr>
      <vt:lpstr>PILED</vt:lpstr>
      <vt:lpstr>Touch Sensor</vt:lpstr>
      <vt:lpstr>Touch Sensor</vt:lpstr>
      <vt:lpstr>Day1 – Step-9: Install Python Libraries for DHT11 Sensor on PI</vt:lpstr>
      <vt:lpstr>DHT11/DHT22</vt:lpstr>
      <vt:lpstr>Day1 – DHT11 - Wiring</vt:lpstr>
      <vt:lpstr>Prototyping</vt:lpstr>
      <vt:lpstr>DHT11 Code</vt:lpstr>
      <vt:lpstr>Prototype</vt:lpstr>
      <vt:lpstr>PowerPoint Presentation</vt:lpstr>
      <vt:lpstr>PowerPoint Presentation</vt:lpstr>
      <vt:lpstr>PowerPoint Presentation</vt:lpstr>
      <vt:lpstr>PowerPoint Presentation</vt:lpstr>
      <vt:lpstr>Pi Pin Diagram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fakruddin0510@hotmail.com</cp:lastModifiedBy>
  <cp:revision>394</cp:revision>
  <dcterms:created xsi:type="dcterms:W3CDTF">2020-01-28T06:57:28Z</dcterms:created>
  <dcterms:modified xsi:type="dcterms:W3CDTF">2020-09-10T06:12:41Z</dcterms:modified>
</cp:coreProperties>
</file>