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c152bc3-cb46-40a2-b64e-2692101e679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60b39be4ae44298" /><Relationship Type="http://schemas.openxmlformats.org/officeDocument/2006/relationships/slideLayout" Target="/ppt/slideLayouts/slideLayout8.xml" Id="R0500f737972e4e59" /><Relationship Type="http://schemas.openxmlformats.org/officeDocument/2006/relationships/hyperlink" Target="https://app.powerbi.com/groups/me/reports/fc152bc3-cb46-40a2-b64e-2692101e679d/?pbi_source=PowerPoint" TargetMode="External" Id="RelId0" /><Relationship Type="http://schemas.openxmlformats.org/officeDocument/2006/relationships/image" Target="/ppt/media/image4.png" Id="imgId4870280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SQL+PowerBI_Sales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03/05/2024 12:15:12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03/05/2024 12:07:29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slicer ,slicer ,Revenue by Market ,Quantity by Market ,Top 5 Customers  ,Top 5 Products ,lin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87028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5375" y="666750"/>
            <a:ext cx="10001250" cy="5524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