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Quantity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c152bc3-cb46-40a2-b64e-2692101e679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cfc4a57e3bb4228" /><Relationship Type="http://schemas.openxmlformats.org/officeDocument/2006/relationships/slideLayout" Target="/ppt/slideLayouts/slideLayout8.xml" Id="Ra48375ee47d34e9d" /><Relationship Type="http://schemas.openxmlformats.org/officeDocument/2006/relationships/hyperlink" Target="https://app.powerbi.com/groups/me/reports/fc152bc3-cb46-40a2-b64e-2692101e679d/?pbi_source=PowerPoint" TargetMode="External" Id="RelId0" /><Relationship Type="http://schemas.openxmlformats.org/officeDocument/2006/relationships/image" Target="/ppt/media/image4.png" Id="imgId5008992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SQL+PowerBI_Sales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19/05/2024 20:18:26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19/05/2024 20:15:23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slicer ,slicer ,Revenue by Market ,Quantity by Market ,Top 5 Customers  ,pieChart ,line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5008992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571500" y="571500"/>
            <a:ext cx="11049000" cy="5715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