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90" d="100"/>
          <a:sy n="90" d="100"/>
        </p:scale>
        <p:origin x="36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F6E6-7EBB-524C-06F9-F0E81106B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Stakeholder &amp; End user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19E4E-96CC-9A17-03B2-1DBEB3930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8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DA0A-069F-388A-5F0E-185177AD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39DD-96EA-D4BC-0CB4-E37385C83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Tenant</a:t>
            </a:r>
          </a:p>
          <a:p>
            <a:r>
              <a:rPr lang="en-IN" dirty="0"/>
              <a:t>Property Owner</a:t>
            </a:r>
          </a:p>
          <a:p>
            <a:r>
              <a:rPr lang="en-IN" dirty="0"/>
              <a:t>Developer team</a:t>
            </a:r>
          </a:p>
          <a:p>
            <a:r>
              <a:rPr lang="en-IN" dirty="0"/>
              <a:t>Notary</a:t>
            </a:r>
          </a:p>
          <a:p>
            <a:r>
              <a:rPr lang="en-IN" dirty="0"/>
              <a:t>Police</a:t>
            </a:r>
          </a:p>
        </p:txBody>
      </p:sp>
    </p:spTree>
    <p:extLst>
      <p:ext uri="{BB962C8B-B14F-4D97-AF65-F5344CB8AC3E}">
        <p14:creationId xmlns:p14="http://schemas.microsoft.com/office/powerpoint/2010/main" val="61687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615F-B9DC-073D-3357-3829DC75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EC7CA-9756-E006-C1F2-CFD6C10D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Tenant</a:t>
            </a:r>
          </a:p>
          <a:p>
            <a:r>
              <a:rPr lang="en-IN" dirty="0"/>
              <a:t>Property Owner</a:t>
            </a:r>
          </a:p>
        </p:txBody>
      </p:sp>
    </p:spTree>
    <p:extLst>
      <p:ext uri="{BB962C8B-B14F-4D97-AF65-F5344CB8AC3E}">
        <p14:creationId xmlns:p14="http://schemas.microsoft.com/office/powerpoint/2010/main" val="245082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</TotalTime>
  <Words>17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Tw Cen MT</vt:lpstr>
      <vt:lpstr>Circuit</vt:lpstr>
      <vt:lpstr>Stakeholder &amp; End user</vt:lpstr>
      <vt:lpstr>Stakeholder</vt:lpstr>
      <vt:lpstr>End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Devendrasinh Mawkana</dc:creator>
  <cp:lastModifiedBy>Devendrasinh Mawkana</cp:lastModifiedBy>
  <cp:revision>1</cp:revision>
  <dcterms:created xsi:type="dcterms:W3CDTF">2025-09-14T13:47:24Z</dcterms:created>
  <dcterms:modified xsi:type="dcterms:W3CDTF">2025-09-14T13:55:26Z</dcterms:modified>
</cp:coreProperties>
</file>