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8"/>
  </p:notesMasterIdLst>
  <p:sldIdLst>
    <p:sldId id="256" r:id="rId2"/>
    <p:sldId id="258" r:id="rId3"/>
    <p:sldId id="262" r:id="rId4"/>
    <p:sldId id="301" r:id="rId5"/>
    <p:sldId id="299" r:id="rId6"/>
    <p:sldId id="306" r:id="rId7"/>
  </p:sldIdLst>
  <p:sldSz cx="9144000" cy="5143500" type="screen16x9"/>
  <p:notesSz cx="6858000" cy="9144000"/>
  <p:embeddedFontLst>
    <p:embeddedFont>
      <p:font typeface="Squada One" panose="020B0604020202020204" charset="0"/>
      <p:regular r:id="rId9"/>
    </p:embeddedFont>
    <p:embeddedFont>
      <p:font typeface="Roboto Condensed Light" panose="020B0604020202020204" charset="0"/>
      <p:regular r:id="rId10"/>
      <p:bold r:id="rId11"/>
      <p:italic r:id="rId12"/>
      <p:boldItalic r:id="rId13"/>
    </p:embeddedFont>
    <p:embeddedFont>
      <p:font typeface="Fira Sans Extra Condensed Medium"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C117AA-068C-4CEC-AEEE-9ECEC97A3CB2}">
  <a:tblStyle styleId="{E1C117AA-068C-4CEC-AEEE-9ECEC97A3C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snapToGrid="0">
      <p:cViewPr varScale="1">
        <p:scale>
          <a:sx n="86" d="100"/>
          <a:sy n="86" d="100"/>
        </p:scale>
        <p:origin x="5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a39e48574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a39e48574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a39e48574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a39e48574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a39e485748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a39e48574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1">
  <p:cSld name="CUSTOM_55">
    <p:spTree>
      <p:nvGrpSpPr>
        <p:cNvPr id="1" name="Shape 436"/>
        <p:cNvGrpSpPr/>
        <p:nvPr/>
      </p:nvGrpSpPr>
      <p:grpSpPr>
        <a:xfrm>
          <a:off x="0" y="0"/>
          <a:ext cx="0" cy="0"/>
          <a:chOff x="0" y="0"/>
          <a:chExt cx="0" cy="0"/>
        </a:xfrm>
      </p:grpSpPr>
      <p:sp>
        <p:nvSpPr>
          <p:cNvPr id="437" name="Google Shape;437;p48"/>
          <p:cNvSpPr txBox="1">
            <a:spLocks noGrp="1"/>
          </p:cNvSpPr>
          <p:nvPr>
            <p:ph type="ctrTitle"/>
          </p:nvPr>
        </p:nvSpPr>
        <p:spPr>
          <a:xfrm flipH="1">
            <a:off x="540000" y="452026"/>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8" name="Google Shape;438;p48"/>
          <p:cNvSpPr txBox="1">
            <a:spLocks noGrp="1"/>
          </p:cNvSpPr>
          <p:nvPr>
            <p:ph type="subTitle" idx="1"/>
          </p:nvPr>
        </p:nvSpPr>
        <p:spPr>
          <a:xfrm>
            <a:off x="772100" y="1791299"/>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39" name="Google Shape;439;p48"/>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alphaModFix/>
          </a:blip>
          <a:stretch>
            <a:fillRect/>
          </a:stretch>
        </p:blipFill>
        <p:spPr>
          <a:xfrm rot="10800000" flipH="1">
            <a:off x="-208780" y="3638875"/>
            <a:ext cx="2300675" cy="2075900"/>
          </a:xfrm>
          <a:prstGeom prst="rect">
            <a:avLst/>
          </a:prstGeom>
          <a:noFill/>
          <a:ln>
            <a:noFill/>
          </a:ln>
        </p:spPr>
      </p:pic>
      <p:pic>
        <p:nvPicPr>
          <p:cNvPr id="441" name="Google Shape;441;p48"/>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43" name="Google Shape;443;p48"/>
          <p:cNvSpPr txBox="1">
            <a:spLocks noGrp="1"/>
          </p:cNvSpPr>
          <p:nvPr>
            <p:ph type="title" idx="2" hasCustomPrompt="1"/>
          </p:nvPr>
        </p:nvSpPr>
        <p:spPr>
          <a:xfrm>
            <a:off x="772100" y="1481125"/>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4" name="Google Shape;444;p48"/>
          <p:cNvSpPr txBox="1">
            <a:spLocks noGrp="1"/>
          </p:cNvSpPr>
          <p:nvPr>
            <p:ph type="subTitle" idx="3"/>
          </p:nvPr>
        </p:nvSpPr>
        <p:spPr>
          <a:xfrm>
            <a:off x="763375" y="2854584"/>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5" name="Google Shape;445;p48"/>
          <p:cNvSpPr txBox="1">
            <a:spLocks noGrp="1"/>
          </p:cNvSpPr>
          <p:nvPr>
            <p:ph type="title" idx="4" hasCustomPrompt="1"/>
          </p:nvPr>
        </p:nvSpPr>
        <p:spPr>
          <a:xfrm>
            <a:off x="763375" y="2549389"/>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6" name="Google Shape;446;p48"/>
          <p:cNvSpPr txBox="1">
            <a:spLocks noGrp="1"/>
          </p:cNvSpPr>
          <p:nvPr>
            <p:ph type="subTitle" idx="5"/>
          </p:nvPr>
        </p:nvSpPr>
        <p:spPr>
          <a:xfrm>
            <a:off x="6369350" y="1791299"/>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7" name="Google Shape;447;p48"/>
          <p:cNvSpPr txBox="1">
            <a:spLocks noGrp="1"/>
          </p:cNvSpPr>
          <p:nvPr>
            <p:ph type="title" idx="6" hasCustomPrompt="1"/>
          </p:nvPr>
        </p:nvSpPr>
        <p:spPr>
          <a:xfrm>
            <a:off x="6369300" y="1481125"/>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8" name="Google Shape;448;p48"/>
          <p:cNvSpPr txBox="1">
            <a:spLocks noGrp="1"/>
          </p:cNvSpPr>
          <p:nvPr>
            <p:ph type="subTitle" idx="7"/>
          </p:nvPr>
        </p:nvSpPr>
        <p:spPr>
          <a:xfrm>
            <a:off x="6369300" y="2849652"/>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9" name="Google Shape;449;p48"/>
          <p:cNvSpPr txBox="1">
            <a:spLocks noGrp="1"/>
          </p:cNvSpPr>
          <p:nvPr>
            <p:ph type="title" idx="8" hasCustomPrompt="1"/>
          </p:nvPr>
        </p:nvSpPr>
        <p:spPr>
          <a:xfrm>
            <a:off x="6369300" y="2549402"/>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2">
  <p:cSld name="CUSTOM_57">
    <p:spTree>
      <p:nvGrpSpPr>
        <p:cNvPr id="1" name="Shape 472"/>
        <p:cNvGrpSpPr/>
        <p:nvPr/>
      </p:nvGrpSpPr>
      <p:grpSpPr>
        <a:xfrm>
          <a:off x="0" y="0"/>
          <a:ext cx="0" cy="0"/>
          <a:chOff x="0" y="0"/>
          <a:chExt cx="0" cy="0"/>
        </a:xfrm>
      </p:grpSpPr>
      <p:sp>
        <p:nvSpPr>
          <p:cNvPr id="473" name="Google Shape;473;p52"/>
          <p:cNvSpPr txBox="1">
            <a:spLocks noGrp="1"/>
          </p:cNvSpPr>
          <p:nvPr>
            <p:ph type="title" hasCustomPrompt="1"/>
          </p:nvPr>
        </p:nvSpPr>
        <p:spPr>
          <a:xfrm>
            <a:off x="416676" y="1400075"/>
            <a:ext cx="60144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474" name="Google Shape;474;p52"/>
          <p:cNvSpPr txBox="1">
            <a:spLocks noGrp="1"/>
          </p:cNvSpPr>
          <p:nvPr>
            <p:ph type="subTitle" idx="1"/>
          </p:nvPr>
        </p:nvSpPr>
        <p:spPr>
          <a:xfrm>
            <a:off x="540000" y="3159050"/>
            <a:ext cx="60165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475" name="Google Shape;475;p52"/>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alphaModFix/>
          </a:blip>
          <a:stretch>
            <a:fillRect/>
          </a:stretch>
        </p:blipFill>
        <p:spPr>
          <a:xfrm rot="10800000" flipH="1">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2">
  <p:cSld name="CUSTOM_62">
    <p:spTree>
      <p:nvGrpSpPr>
        <p:cNvPr id="1" name="Shape 551"/>
        <p:cNvGrpSpPr/>
        <p:nvPr/>
      </p:nvGrpSpPr>
      <p:grpSpPr>
        <a:xfrm>
          <a:off x="0" y="0"/>
          <a:ext cx="0" cy="0"/>
          <a:chOff x="0" y="0"/>
          <a:chExt cx="0" cy="0"/>
        </a:xfrm>
      </p:grpSpPr>
      <p:sp>
        <p:nvSpPr>
          <p:cNvPr id="552" name="Google Shape;552;p61"/>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3" name="Google Shape;553;p61"/>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94" r:id="rId5"/>
    <p:sldLayoutId id="2147483696" r:id="rId6"/>
    <p:sldLayoutId id="2147483698" r:id="rId7"/>
    <p:sldLayoutId id="2147483707" r:id="rId8"/>
    <p:sldLayoutId id="2147483709" r:id="rId9"/>
    <p:sldLayoutId id="214748371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2724614" y="4535956"/>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dirty="0" smtClean="0"/>
              <a:t>Made By: -  Krish Panchal</a:t>
            </a:r>
            <a:r>
              <a:rPr lang="en" sz="3600" dirty="0" smtClean="0"/>
              <a:t> </a:t>
            </a:r>
            <a:endParaRPr sz="3600" dirty="0"/>
          </a:p>
        </p:txBody>
      </p:sp>
      <p:sp>
        <p:nvSpPr>
          <p:cNvPr id="766" name="Google Shape;766;p94"/>
          <p:cNvSpPr txBox="1">
            <a:spLocks noGrp="1"/>
          </p:cNvSpPr>
          <p:nvPr>
            <p:ph type="subTitle" idx="1"/>
          </p:nvPr>
        </p:nvSpPr>
        <p:spPr>
          <a:xfrm>
            <a:off x="0" y="1531811"/>
            <a:ext cx="6703018" cy="16453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err="1" smtClean="0">
                <a:solidFill>
                  <a:schemeClr val="bg1"/>
                </a:solidFill>
                <a:latin typeface="Squada One" panose="020B0604020202020204" charset="0"/>
              </a:rPr>
              <a:t>Nft’s</a:t>
            </a:r>
            <a:r>
              <a:rPr lang="en-US" sz="2000" dirty="0" smtClean="0">
                <a:solidFill>
                  <a:schemeClr val="bg1"/>
                </a:solidFill>
                <a:latin typeface="Squada One" panose="020B0604020202020204" charset="0"/>
              </a:rPr>
              <a:t> Of Cultural Artifacts For Commercializing Gujarat’s Heritage</a:t>
            </a:r>
          </a:p>
          <a:p>
            <a:pPr marL="0" lvl="0" indent="0" algn="l" rtl="0">
              <a:spcBef>
                <a:spcPts val="0"/>
              </a:spcBef>
              <a:spcAft>
                <a:spcPts val="0"/>
              </a:spcAft>
              <a:buClr>
                <a:schemeClr val="dk1"/>
              </a:buClr>
              <a:buSzPts val="1100"/>
              <a:buFont typeface="Arial"/>
              <a:buNone/>
            </a:pPr>
            <a:r>
              <a:rPr lang="en-US" sz="2000" dirty="0" smtClean="0">
                <a:solidFill>
                  <a:schemeClr val="bg1"/>
                </a:solidFill>
                <a:latin typeface="Squada One" panose="020B0604020202020204" charset="0"/>
              </a:rPr>
              <a:t>PID-119</a:t>
            </a:r>
          </a:p>
          <a:p>
            <a:pPr marL="0" lvl="0" indent="0" algn="l" rtl="0">
              <a:spcBef>
                <a:spcPts val="0"/>
              </a:spcBef>
              <a:spcAft>
                <a:spcPts val="0"/>
              </a:spcAft>
              <a:buClr>
                <a:schemeClr val="dk1"/>
              </a:buClr>
              <a:buSzPts val="1100"/>
              <a:buFont typeface="Arial"/>
              <a:buNone/>
            </a:pPr>
            <a:r>
              <a:rPr lang="en-US" sz="2000" dirty="0" smtClean="0">
                <a:solidFill>
                  <a:schemeClr val="bg1"/>
                </a:solidFill>
                <a:latin typeface="Squada One" panose="020B0604020202020204" charset="0"/>
              </a:rPr>
              <a:t>Branch-Cyber Security</a:t>
            </a:r>
          </a:p>
          <a:p>
            <a:pPr marL="0" lvl="0" indent="0" algn="l" rtl="0">
              <a:spcBef>
                <a:spcPts val="0"/>
              </a:spcBef>
              <a:spcAft>
                <a:spcPts val="0"/>
              </a:spcAft>
              <a:buClr>
                <a:schemeClr val="dk1"/>
              </a:buClr>
              <a:buSzPts val="1100"/>
              <a:buFont typeface="Arial"/>
              <a:buNone/>
            </a:pPr>
            <a:r>
              <a:rPr lang="en-US" sz="2000" dirty="0" smtClean="0">
                <a:solidFill>
                  <a:schemeClr val="bg1"/>
                </a:solidFill>
                <a:latin typeface="Squada One" panose="020B0604020202020204" charset="0"/>
              </a:rPr>
              <a:t>Batch-CS12</a:t>
            </a:r>
          </a:p>
          <a:p>
            <a:pPr marL="0" lvl="0" indent="0" algn="l" rtl="0">
              <a:spcBef>
                <a:spcPts val="0"/>
              </a:spcBef>
              <a:spcAft>
                <a:spcPts val="0"/>
              </a:spcAft>
              <a:buClr>
                <a:schemeClr val="dk1"/>
              </a:buClr>
              <a:buSzPts val="1100"/>
              <a:buFont typeface="Arial"/>
              <a:buNone/>
            </a:pPr>
            <a:r>
              <a:rPr lang="en-US" sz="2000" dirty="0" smtClean="0">
                <a:solidFill>
                  <a:schemeClr val="bg1"/>
                </a:solidFill>
                <a:latin typeface="Squada One" panose="020B0604020202020204" charset="0"/>
              </a:rPr>
              <a:t>Enrollment no.-22162171012</a:t>
            </a:r>
            <a:endParaRPr sz="2000" dirty="0">
              <a:solidFill>
                <a:schemeClr val="bg1"/>
              </a:solidFill>
              <a:latin typeface="Squada One"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par>
                                <p:cTn id="8" presetID="2" presetClass="entr" presetSubtype="4"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6"/>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t>Problem</a:t>
            </a:r>
            <a:endParaRPr dirty="0"/>
          </a:p>
        </p:txBody>
      </p:sp>
      <p:sp>
        <p:nvSpPr>
          <p:cNvPr id="779" name="Google Shape;779;p96"/>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t>What is NFT</a:t>
            </a:r>
            <a:endParaRPr dirty="0"/>
          </a:p>
        </p:txBody>
      </p:sp>
      <p:sp>
        <p:nvSpPr>
          <p:cNvPr id="781" name="Google Shape;781;p96"/>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t>Solutions</a:t>
            </a:r>
            <a:endParaRPr dirty="0"/>
          </a:p>
        </p:txBody>
      </p:sp>
      <p:sp>
        <p:nvSpPr>
          <p:cNvPr id="783" name="Google Shape;783;p96"/>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smtClean="0"/>
              <a:t>My Contribution</a:t>
            </a:r>
            <a:endParaRPr dirty="0"/>
          </a:p>
        </p:txBody>
      </p:sp>
      <p:sp>
        <p:nvSpPr>
          <p:cNvPr id="785" name="Google Shape;785;p96"/>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TABLE OF CONTENTS</a:t>
            </a:r>
            <a:endParaRPr/>
          </a:p>
        </p:txBody>
      </p:sp>
      <p:sp>
        <p:nvSpPr>
          <p:cNvPr id="786" name="Google Shape;786;p96"/>
          <p:cNvSpPr txBox="1">
            <a:spLocks noGrp="1"/>
          </p:cNvSpPr>
          <p:nvPr>
            <p:ph type="title" idx="9"/>
          </p:nvPr>
        </p:nvSpPr>
        <p:spPr>
          <a:xfrm>
            <a:off x="21281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01</a:t>
            </a:r>
            <a:endParaRPr/>
          </a:p>
        </p:txBody>
      </p:sp>
      <p:sp>
        <p:nvSpPr>
          <p:cNvPr id="787" name="Google Shape;787;p96"/>
          <p:cNvSpPr txBox="1">
            <a:spLocks noGrp="1"/>
          </p:cNvSpPr>
          <p:nvPr>
            <p:ph type="title" idx="13"/>
          </p:nvPr>
        </p:nvSpPr>
        <p:spPr>
          <a:xfrm>
            <a:off x="21281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88" name="Google Shape;788;p96"/>
          <p:cNvSpPr txBox="1">
            <a:spLocks noGrp="1"/>
          </p:cNvSpPr>
          <p:nvPr>
            <p:ph type="title" idx="14"/>
          </p:nvPr>
        </p:nvSpPr>
        <p:spPr>
          <a:xfrm>
            <a:off x="52620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89" name="Google Shape;789;p96"/>
          <p:cNvSpPr txBox="1">
            <a:spLocks noGrp="1"/>
          </p:cNvSpPr>
          <p:nvPr>
            <p:ph type="title" idx="15"/>
          </p:nvPr>
        </p:nvSpPr>
        <p:spPr>
          <a:xfrm>
            <a:off x="52620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790" name="Google Shape;790;p96"/>
          <p:cNvCxnSpPr/>
          <p:nvPr/>
        </p:nvCxnSpPr>
        <p:spPr>
          <a:xfrm>
            <a:off x="2273400" y="21661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791" name="Google Shape;791;p96"/>
          <p:cNvCxnSpPr/>
          <p:nvPr/>
        </p:nvCxnSpPr>
        <p:spPr>
          <a:xfrm>
            <a:off x="2273400" y="3699378"/>
            <a:ext cx="45972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85"/>
                                        </p:tgtEl>
                                        <p:attrNameLst>
                                          <p:attrName>style.visibility</p:attrName>
                                        </p:attrNameLst>
                                      </p:cBhvr>
                                      <p:to>
                                        <p:strVal val="visible"/>
                                      </p:to>
                                    </p:set>
                                    <p:anim calcmode="lin" valueType="num">
                                      <p:cBhvr additive="base">
                                        <p:cTn id="7" dur="1000"/>
                                        <p:tgtEl>
                                          <p:spTgt spid="78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9"/>
                                        </p:tgtEl>
                                        <p:attrNameLst>
                                          <p:attrName>style.visibility</p:attrName>
                                        </p:attrNameLst>
                                      </p:cBhvr>
                                      <p:to>
                                        <p:strVal val="visible"/>
                                      </p:to>
                                    </p:set>
                                    <p:animEffect transition="in" filter="fade">
                                      <p:cBhvr>
                                        <p:cTn id="12" dur="1000"/>
                                        <p:tgtEl>
                                          <p:spTgt spid="779"/>
                                        </p:tgtEl>
                                      </p:cBhvr>
                                    </p:animEffect>
                                  </p:childTnLst>
                                </p:cTn>
                              </p:par>
                              <p:par>
                                <p:cTn id="13" presetID="10" presetClass="entr" presetSubtype="0" fill="hold" nodeType="withEffect">
                                  <p:stCondLst>
                                    <p:cond delay="0"/>
                                  </p:stCondLst>
                                  <p:childTnLst>
                                    <p:set>
                                      <p:cBhvr>
                                        <p:cTn id="14" dur="1" fill="hold">
                                          <p:stCondLst>
                                            <p:cond delay="0"/>
                                          </p:stCondLst>
                                        </p:cTn>
                                        <p:tgtEl>
                                          <p:spTgt spid="786"/>
                                        </p:tgtEl>
                                        <p:attrNameLst>
                                          <p:attrName>style.visibility</p:attrName>
                                        </p:attrNameLst>
                                      </p:cBhvr>
                                      <p:to>
                                        <p:strVal val="visible"/>
                                      </p:to>
                                    </p:set>
                                    <p:animEffect transition="in" filter="fade">
                                      <p:cBhvr>
                                        <p:cTn id="15" dur="1000"/>
                                        <p:tgtEl>
                                          <p:spTgt spid="786"/>
                                        </p:tgtEl>
                                      </p:cBhvr>
                                    </p:animEffect>
                                  </p:childTnLst>
                                </p:cTn>
                              </p:par>
                              <p:par>
                                <p:cTn id="16" presetID="10" presetClass="entr" presetSubtype="0" fill="hold" nodeType="withEffect">
                                  <p:stCondLst>
                                    <p:cond delay="0"/>
                                  </p:stCondLst>
                                  <p:childTnLst>
                                    <p:set>
                                      <p:cBhvr>
                                        <p:cTn id="17" dur="1" fill="hold">
                                          <p:stCondLst>
                                            <p:cond delay="0"/>
                                          </p:stCondLst>
                                        </p:cTn>
                                        <p:tgtEl>
                                          <p:spTgt spid="788"/>
                                        </p:tgtEl>
                                        <p:attrNameLst>
                                          <p:attrName>style.visibility</p:attrName>
                                        </p:attrNameLst>
                                      </p:cBhvr>
                                      <p:to>
                                        <p:strVal val="visible"/>
                                      </p:to>
                                    </p:set>
                                    <p:animEffect transition="in" filter="fade">
                                      <p:cBhvr>
                                        <p:cTn id="18" dur="1000"/>
                                        <p:tgtEl>
                                          <p:spTgt spid="788"/>
                                        </p:tgtEl>
                                      </p:cBhvr>
                                    </p:animEffect>
                                  </p:childTnLst>
                                </p:cTn>
                              </p:par>
                              <p:par>
                                <p:cTn id="19" presetID="10" presetClass="entr" presetSubtype="0" fill="hold" nodeType="withEffect">
                                  <p:stCondLst>
                                    <p:cond delay="0"/>
                                  </p:stCondLst>
                                  <p:childTnLst>
                                    <p:set>
                                      <p:cBhvr>
                                        <p:cTn id="20" dur="1" fill="hold">
                                          <p:stCondLst>
                                            <p:cond delay="0"/>
                                          </p:stCondLst>
                                        </p:cTn>
                                        <p:tgtEl>
                                          <p:spTgt spid="777"/>
                                        </p:tgtEl>
                                        <p:attrNameLst>
                                          <p:attrName>style.visibility</p:attrName>
                                        </p:attrNameLst>
                                      </p:cBhvr>
                                      <p:to>
                                        <p:strVal val="visible"/>
                                      </p:to>
                                    </p:set>
                                    <p:animEffect transition="in" filter="fade">
                                      <p:cBhvr>
                                        <p:cTn id="21" dur="1000"/>
                                        <p:tgtEl>
                                          <p:spTgt spid="777"/>
                                        </p:tgtEl>
                                      </p:cBhvr>
                                    </p:animEffect>
                                  </p:childTnLst>
                                </p:cTn>
                              </p:par>
                              <p:par>
                                <p:cTn id="22" presetID="10" presetClass="entr" presetSubtype="0" fill="hold" nodeType="withEffect">
                                  <p:stCondLst>
                                    <p:cond delay="0"/>
                                  </p:stCondLst>
                                  <p:childTnLst>
                                    <p:set>
                                      <p:cBhvr>
                                        <p:cTn id="23" dur="1" fill="hold">
                                          <p:stCondLst>
                                            <p:cond delay="0"/>
                                          </p:stCondLst>
                                        </p:cTn>
                                        <p:tgtEl>
                                          <p:spTgt spid="781"/>
                                        </p:tgtEl>
                                        <p:attrNameLst>
                                          <p:attrName>style.visibility</p:attrName>
                                        </p:attrNameLst>
                                      </p:cBhvr>
                                      <p:to>
                                        <p:strVal val="visible"/>
                                      </p:to>
                                    </p:set>
                                    <p:animEffect transition="in" filter="fade">
                                      <p:cBhvr>
                                        <p:cTn id="24" dur="1000"/>
                                        <p:tgtEl>
                                          <p:spTgt spid="781"/>
                                        </p:tgtEl>
                                      </p:cBhvr>
                                    </p:animEffect>
                                  </p:childTnLst>
                                </p:cTn>
                              </p:par>
                              <p:par>
                                <p:cTn id="25" presetID="10" presetClass="entr" presetSubtype="0" fill="hold" nodeType="withEffect">
                                  <p:stCondLst>
                                    <p:cond delay="0"/>
                                  </p:stCondLst>
                                  <p:childTnLst>
                                    <p:set>
                                      <p:cBhvr>
                                        <p:cTn id="26" dur="1" fill="hold">
                                          <p:stCondLst>
                                            <p:cond delay="0"/>
                                          </p:stCondLst>
                                        </p:cTn>
                                        <p:tgtEl>
                                          <p:spTgt spid="787"/>
                                        </p:tgtEl>
                                        <p:attrNameLst>
                                          <p:attrName>style.visibility</p:attrName>
                                        </p:attrNameLst>
                                      </p:cBhvr>
                                      <p:to>
                                        <p:strVal val="visible"/>
                                      </p:to>
                                    </p:set>
                                    <p:animEffect transition="in" filter="fade">
                                      <p:cBhvr>
                                        <p:cTn id="27" dur="1000"/>
                                        <p:tgtEl>
                                          <p:spTgt spid="787"/>
                                        </p:tgtEl>
                                      </p:cBhvr>
                                    </p:animEffect>
                                  </p:childTnLst>
                                </p:cTn>
                              </p:par>
                              <p:par>
                                <p:cTn id="28" presetID="10" presetClass="entr" presetSubtype="0" fill="hold" nodeType="withEffect">
                                  <p:stCondLst>
                                    <p:cond delay="0"/>
                                  </p:stCondLst>
                                  <p:childTnLst>
                                    <p:set>
                                      <p:cBhvr>
                                        <p:cTn id="29" dur="1" fill="hold">
                                          <p:stCondLst>
                                            <p:cond delay="0"/>
                                          </p:stCondLst>
                                        </p:cTn>
                                        <p:tgtEl>
                                          <p:spTgt spid="789"/>
                                        </p:tgtEl>
                                        <p:attrNameLst>
                                          <p:attrName>style.visibility</p:attrName>
                                        </p:attrNameLst>
                                      </p:cBhvr>
                                      <p:to>
                                        <p:strVal val="visible"/>
                                      </p:to>
                                    </p:set>
                                    <p:animEffect transition="in" filter="fade">
                                      <p:cBhvr>
                                        <p:cTn id="30" dur="1000"/>
                                        <p:tgtEl>
                                          <p:spTgt spid="789"/>
                                        </p:tgtEl>
                                      </p:cBhvr>
                                    </p:animEffect>
                                  </p:childTnLst>
                                </p:cTn>
                              </p:par>
                              <p:par>
                                <p:cTn id="31" presetID="10" presetClass="entr" presetSubtype="0" fill="hold" nodeType="withEffect">
                                  <p:stCondLst>
                                    <p:cond delay="0"/>
                                  </p:stCondLst>
                                  <p:childTnLst>
                                    <p:set>
                                      <p:cBhvr>
                                        <p:cTn id="32" dur="1" fill="hold">
                                          <p:stCondLst>
                                            <p:cond delay="0"/>
                                          </p:stCondLst>
                                        </p:cTn>
                                        <p:tgtEl>
                                          <p:spTgt spid="783"/>
                                        </p:tgtEl>
                                        <p:attrNameLst>
                                          <p:attrName>style.visibility</p:attrName>
                                        </p:attrNameLst>
                                      </p:cBhvr>
                                      <p:to>
                                        <p:strVal val="visible"/>
                                      </p:to>
                                    </p:set>
                                    <p:animEffect transition="in" filter="fade">
                                      <p:cBhvr>
                                        <p:cTn id="33" dur="10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00"/>
          <p:cNvSpPr txBox="1">
            <a:spLocks noGrp="1"/>
          </p:cNvSpPr>
          <p:nvPr>
            <p:ph type="subTitle" idx="1"/>
          </p:nvPr>
        </p:nvSpPr>
        <p:spPr>
          <a:xfrm>
            <a:off x="4297175" y="2280368"/>
            <a:ext cx="4299000" cy="1905056"/>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NFT stands for '</a:t>
            </a:r>
            <a:r>
              <a:rPr lang="en-US" b="1" dirty="0"/>
              <a:t>non-fungible token</a:t>
            </a:r>
            <a:r>
              <a:rPr lang="en-US" dirty="0"/>
              <a:t>'. Non-fungible means that something is unique and can't be replaced. By contrast, physical money and cryptocurrencies are fungible, which means they can be traded or exchanged for one another. Every NFT contains a digital signature which makes each one unique.</a:t>
            </a:r>
            <a:endParaRPr dirty="0"/>
          </a:p>
        </p:txBody>
      </p:sp>
      <p:sp>
        <p:nvSpPr>
          <p:cNvPr id="826" name="Google Shape;826;p100"/>
          <p:cNvSpPr txBox="1">
            <a:spLocks noGrp="1"/>
          </p:cNvSpPr>
          <p:nvPr>
            <p:ph type="ctrTitle"/>
          </p:nvPr>
        </p:nvSpPr>
        <p:spPr>
          <a:xfrm>
            <a:off x="4297175" y="1488420"/>
            <a:ext cx="429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What is NFT</a:t>
            </a:r>
            <a:endParaRPr dirty="0"/>
          </a:p>
          <a:p>
            <a:pPr marL="0" lvl="0" indent="0" algn="ctr" rtl="0">
              <a:spcBef>
                <a:spcPts val="0"/>
              </a:spcBef>
              <a:spcAft>
                <a:spcPts val="0"/>
              </a:spcAft>
              <a:buNone/>
            </a:pPr>
            <a:endParaRPr dirty="0"/>
          </a:p>
        </p:txBody>
      </p:sp>
      <p:sp>
        <p:nvSpPr>
          <p:cNvPr id="827" name="Google Shape;827;p100"/>
          <p:cNvSpPr txBox="1">
            <a:spLocks noGrp="1"/>
          </p:cNvSpPr>
          <p:nvPr>
            <p:ph type="title" idx="2"/>
          </p:nvPr>
        </p:nvSpPr>
        <p:spPr>
          <a:xfrm>
            <a:off x="4297175" y="469667"/>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01</a:t>
            </a:r>
            <a:endParaRPr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27"/>
                                        </p:tgtEl>
                                        <p:attrNameLst>
                                          <p:attrName>style.visibility</p:attrName>
                                        </p:attrNameLst>
                                      </p:cBhvr>
                                      <p:to>
                                        <p:strVal val="visible"/>
                                      </p:to>
                                    </p:set>
                                    <p:anim calcmode="lin" valueType="num">
                                      <p:cBhvr additive="base">
                                        <p:cTn id="7" dur="1000"/>
                                        <p:tgtEl>
                                          <p:spTgt spid="8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5"/>
                                        </p:tgtEl>
                                        <p:attrNameLst>
                                          <p:attrName>style.visibility</p:attrName>
                                        </p:attrNameLst>
                                      </p:cBhvr>
                                      <p:to>
                                        <p:strVal val="visible"/>
                                      </p:to>
                                    </p:set>
                                    <p:animEffect transition="in" filter="fade">
                                      <p:cBhvr>
                                        <p:cTn id="12" dur="1000"/>
                                        <p:tgtEl>
                                          <p:spTgt spid="825"/>
                                        </p:tgtEl>
                                      </p:cBhvr>
                                    </p:animEffect>
                                  </p:childTnLst>
                                </p:cTn>
                              </p:par>
                              <p:par>
                                <p:cTn id="13" presetID="10" presetClass="entr" presetSubtype="0" fill="hold" nodeType="withEffect">
                                  <p:stCondLst>
                                    <p:cond delay="0"/>
                                  </p:stCondLst>
                                  <p:childTnLst>
                                    <p:set>
                                      <p:cBhvr>
                                        <p:cTn id="14" dur="1" fill="hold">
                                          <p:stCondLst>
                                            <p:cond delay="0"/>
                                          </p:stCondLst>
                                        </p:cTn>
                                        <p:tgtEl>
                                          <p:spTgt spid="826"/>
                                        </p:tgtEl>
                                        <p:attrNameLst>
                                          <p:attrName>style.visibility</p:attrName>
                                        </p:attrNameLst>
                                      </p:cBhvr>
                                      <p:to>
                                        <p:strVal val="visible"/>
                                      </p:to>
                                    </p:set>
                                    <p:animEffect transition="in" filter="fade">
                                      <p:cBhvr>
                                        <p:cTn id="15" dur="1000"/>
                                        <p:tgtEl>
                                          <p:spTgt spid="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139"/>
          <p:cNvSpPr txBox="1">
            <a:spLocks noGrp="1"/>
          </p:cNvSpPr>
          <p:nvPr>
            <p:ph type="ctrTitle"/>
          </p:nvPr>
        </p:nvSpPr>
        <p:spPr>
          <a:xfrm flipH="1">
            <a:off x="3529279" y="210558"/>
            <a:ext cx="1726226" cy="15314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0" dirty="0" smtClean="0"/>
              <a:t>02</a:t>
            </a:r>
            <a:endParaRPr sz="10000" dirty="0"/>
          </a:p>
        </p:txBody>
      </p:sp>
      <p:sp>
        <p:nvSpPr>
          <p:cNvPr id="1514" name="Google Shape;1514;p139"/>
          <p:cNvSpPr txBox="1"/>
          <p:nvPr/>
        </p:nvSpPr>
        <p:spPr>
          <a:xfrm>
            <a:off x="2333120" y="830965"/>
            <a:ext cx="1231200" cy="815700"/>
          </a:xfrm>
          <a:prstGeom prst="rect">
            <a:avLst/>
          </a:prstGeom>
          <a:noFill/>
          <a:ln>
            <a:noFill/>
          </a:ln>
        </p:spPr>
        <p:txBody>
          <a:bodyPr spcFirstLastPara="1" wrap="square" lIns="91425" tIns="91425" rIns="91425" bIns="91425" anchor="t" anchorCtr="0">
            <a:noAutofit/>
          </a:bodyPr>
          <a:lstStyle/>
          <a:p>
            <a:pPr lvl="0" rtl="0">
              <a:spcBef>
                <a:spcPts val="1600"/>
              </a:spcBef>
              <a:spcAft>
                <a:spcPts val="1600"/>
              </a:spcAft>
            </a:pPr>
            <a:endParaRPr sz="1600" dirty="0">
              <a:solidFill>
                <a:schemeClr val="bg1"/>
              </a:solidFill>
              <a:latin typeface="Roboto Condensed Light"/>
              <a:ea typeface="Roboto Condensed Light"/>
              <a:cs typeface="Roboto Condensed Light"/>
              <a:sym typeface="Roboto Condensed Light"/>
            </a:endParaRPr>
          </a:p>
        </p:txBody>
      </p:sp>
      <p:sp>
        <p:nvSpPr>
          <p:cNvPr id="1515" name="Google Shape;1515;p139"/>
          <p:cNvSpPr txBox="1"/>
          <p:nvPr/>
        </p:nvSpPr>
        <p:spPr>
          <a:xfrm>
            <a:off x="1505090" y="2226921"/>
            <a:ext cx="5774604" cy="1698308"/>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sz="1800" dirty="0" smtClean="0">
                <a:solidFill>
                  <a:schemeClr val="lt1"/>
                </a:solidFill>
                <a:latin typeface="Roboto Condensed Light"/>
                <a:ea typeface="Roboto Condensed Light"/>
                <a:cs typeface="Roboto Condensed Light"/>
                <a:sym typeface="Roboto Condensed Light"/>
              </a:rPr>
              <a:t>There are no such platforms available today that is commercializing Gujarat’s heritage or helping artists who make cultural artifacts or artwork Digitally.</a:t>
            </a:r>
          </a:p>
          <a:p>
            <a:pPr marL="285750" lvl="0" indent="-285750" rtl="0">
              <a:spcBef>
                <a:spcPts val="0"/>
              </a:spcBef>
              <a:spcAft>
                <a:spcPts val="1600"/>
              </a:spcAft>
              <a:buFont typeface="Arial" panose="020B0604020202020204" pitchFamily="34" charset="0"/>
              <a:buChar char="•"/>
            </a:pPr>
            <a:r>
              <a:rPr lang="en-US" sz="1800" dirty="0" smtClean="0">
                <a:solidFill>
                  <a:schemeClr val="lt1"/>
                </a:solidFill>
                <a:latin typeface="Roboto Condensed Light"/>
                <a:ea typeface="Roboto Condensed Light"/>
                <a:cs typeface="Roboto Condensed Light"/>
                <a:sym typeface="Roboto Condensed Light"/>
              </a:rPr>
              <a:t>There are many technological factors that obstructs or restrict commercialization.</a:t>
            </a:r>
            <a:endParaRPr lang="en-US" sz="1800" dirty="0">
              <a:solidFill>
                <a:schemeClr val="lt1"/>
              </a:solidFill>
              <a:latin typeface="Roboto Condensed Light"/>
              <a:ea typeface="Roboto Condensed Light"/>
              <a:cs typeface="Roboto Condensed Light"/>
              <a:sym typeface="Roboto Condensed Light"/>
            </a:endParaRPr>
          </a:p>
          <a:p>
            <a:pPr marL="0" lvl="0" indent="0" algn="ctr" rtl="0">
              <a:spcBef>
                <a:spcPts val="0"/>
              </a:spcBef>
              <a:spcAft>
                <a:spcPts val="1600"/>
              </a:spcAft>
              <a:buNone/>
            </a:pPr>
            <a:endParaRPr lang="en-US" sz="1800" dirty="0">
              <a:solidFill>
                <a:schemeClr val="lt1"/>
              </a:solidFill>
              <a:latin typeface="Roboto Condensed Light"/>
              <a:ea typeface="Roboto Condensed Light"/>
              <a:cs typeface="Roboto Condensed Light"/>
              <a:sym typeface="Roboto Condensed Light"/>
            </a:endParaRPr>
          </a:p>
        </p:txBody>
      </p:sp>
      <p:sp>
        <p:nvSpPr>
          <p:cNvPr id="2" name="TextBox 1"/>
          <p:cNvSpPr txBox="1"/>
          <p:nvPr/>
        </p:nvSpPr>
        <p:spPr>
          <a:xfrm>
            <a:off x="3598621" y="1492601"/>
            <a:ext cx="1587542" cy="646331"/>
          </a:xfrm>
          <a:prstGeom prst="rect">
            <a:avLst/>
          </a:prstGeom>
          <a:noFill/>
        </p:spPr>
        <p:txBody>
          <a:bodyPr wrap="square" rtlCol="0">
            <a:spAutoFit/>
          </a:bodyPr>
          <a:lstStyle/>
          <a:p>
            <a:r>
              <a:rPr lang="en-US" sz="3600" dirty="0" smtClean="0">
                <a:solidFill>
                  <a:schemeClr val="bg1"/>
                </a:solidFill>
                <a:latin typeface="Squada One" panose="020B0604020202020204" charset="0"/>
              </a:rPr>
              <a:t>Problem</a:t>
            </a:r>
            <a:endParaRPr lang="en-IN" sz="3600" dirty="0">
              <a:solidFill>
                <a:schemeClr val="bg1"/>
              </a:solidFill>
              <a:latin typeface="Squada One"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99"/>
                                        </p:tgtEl>
                                        <p:attrNameLst>
                                          <p:attrName>style.visibility</p:attrName>
                                        </p:attrNameLst>
                                      </p:cBhvr>
                                      <p:to>
                                        <p:strVal val="visible"/>
                                      </p:to>
                                    </p:set>
                                    <p:anim calcmode="lin" valueType="num">
                                      <p:cBhvr additive="base">
                                        <p:cTn id="7" dur="1000"/>
                                        <p:tgtEl>
                                          <p:spTgt spid="14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65" name="Google Shape;1465;p137"/>
          <p:cNvSpPr txBox="1">
            <a:spLocks noGrp="1"/>
          </p:cNvSpPr>
          <p:nvPr>
            <p:ph type="ctrTitle"/>
          </p:nvPr>
        </p:nvSpPr>
        <p:spPr>
          <a:xfrm flipH="1">
            <a:off x="3211475" y="1046303"/>
            <a:ext cx="2841689"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Solutions</a:t>
            </a:r>
            <a:endParaRPr dirty="0"/>
          </a:p>
        </p:txBody>
      </p:sp>
      <p:sp>
        <p:nvSpPr>
          <p:cNvPr id="9" name="Subtitle 8"/>
          <p:cNvSpPr>
            <a:spLocks noGrp="1"/>
          </p:cNvSpPr>
          <p:nvPr>
            <p:ph type="subTitle" idx="3"/>
          </p:nvPr>
        </p:nvSpPr>
        <p:spPr>
          <a:xfrm>
            <a:off x="1828474" y="1716803"/>
            <a:ext cx="5607690" cy="1226762"/>
          </a:xfrm>
        </p:spPr>
        <p:txBody>
          <a:bodyPr/>
          <a:lstStyle/>
          <a:p>
            <a:pPr>
              <a:buFont typeface="Arial" panose="020B0604020202020204" pitchFamily="34" charset="0"/>
              <a:buChar char="•"/>
            </a:pPr>
            <a:r>
              <a:rPr lang="en-US" sz="1600" dirty="0" smtClean="0"/>
              <a:t>We can Launch Campaigns To spread more knowledge about our heritage.</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smtClean="0"/>
              <a:t>We can make NFT Websites Where we can sell digital arts made my artists or cultural artifacts.</a:t>
            </a:r>
          </a:p>
          <a:p>
            <a:pPr>
              <a:buFont typeface="Arial" panose="020B0604020202020204" pitchFamily="34" charset="0"/>
              <a:buChar char="•"/>
            </a:pPr>
            <a:endParaRPr lang="en-IN" sz="1600" dirty="0"/>
          </a:p>
        </p:txBody>
      </p:sp>
      <p:sp>
        <p:nvSpPr>
          <p:cNvPr id="10" name="TextBox 9"/>
          <p:cNvSpPr txBox="1"/>
          <p:nvPr/>
        </p:nvSpPr>
        <p:spPr>
          <a:xfrm>
            <a:off x="3958098" y="-145228"/>
            <a:ext cx="1348446" cy="1631216"/>
          </a:xfrm>
          <a:prstGeom prst="rect">
            <a:avLst/>
          </a:prstGeom>
          <a:noFill/>
        </p:spPr>
        <p:txBody>
          <a:bodyPr wrap="none" rtlCol="0">
            <a:spAutoFit/>
          </a:bodyPr>
          <a:lstStyle/>
          <a:p>
            <a:r>
              <a:rPr lang="en-US" sz="10000" dirty="0" smtClean="0">
                <a:solidFill>
                  <a:schemeClr val="bg1"/>
                </a:solidFill>
                <a:latin typeface="Squada One" panose="020B0604020202020204" charset="0"/>
              </a:rPr>
              <a:t>03</a:t>
            </a:r>
            <a:endParaRPr lang="en-IN" sz="10000" dirty="0">
              <a:solidFill>
                <a:schemeClr val="bg1"/>
              </a:solidFill>
              <a:latin typeface="Squada One"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4" name="TextBox 3"/>
          <p:cNvSpPr txBox="1"/>
          <p:nvPr/>
        </p:nvSpPr>
        <p:spPr>
          <a:xfrm>
            <a:off x="2639121" y="540903"/>
            <a:ext cx="1364476" cy="1631216"/>
          </a:xfrm>
          <a:prstGeom prst="rect">
            <a:avLst/>
          </a:prstGeom>
          <a:noFill/>
        </p:spPr>
        <p:txBody>
          <a:bodyPr wrap="none" rtlCol="0">
            <a:spAutoFit/>
          </a:bodyPr>
          <a:lstStyle/>
          <a:p>
            <a:r>
              <a:rPr lang="en-US" sz="10000" dirty="0" smtClean="0">
                <a:solidFill>
                  <a:schemeClr val="bg1"/>
                </a:solidFill>
                <a:latin typeface="Squada One" panose="020B0604020202020204" charset="0"/>
              </a:rPr>
              <a:t>04</a:t>
            </a:r>
            <a:endParaRPr lang="en-IN" sz="10000" dirty="0">
              <a:solidFill>
                <a:schemeClr val="bg1"/>
              </a:solidFill>
              <a:latin typeface="Squada One" panose="020B0604020202020204" charset="0"/>
            </a:endParaRPr>
          </a:p>
        </p:txBody>
      </p:sp>
      <p:sp>
        <p:nvSpPr>
          <p:cNvPr id="5" name="TextBox 4"/>
          <p:cNvSpPr txBox="1"/>
          <p:nvPr/>
        </p:nvSpPr>
        <p:spPr>
          <a:xfrm>
            <a:off x="1786207" y="1787332"/>
            <a:ext cx="3070304" cy="646331"/>
          </a:xfrm>
          <a:prstGeom prst="rect">
            <a:avLst/>
          </a:prstGeom>
          <a:noFill/>
        </p:spPr>
        <p:txBody>
          <a:bodyPr wrap="square" rtlCol="0">
            <a:spAutoFit/>
          </a:bodyPr>
          <a:lstStyle/>
          <a:p>
            <a:r>
              <a:rPr lang="en-US" sz="3600" dirty="0" smtClean="0">
                <a:solidFill>
                  <a:schemeClr val="bg1"/>
                </a:solidFill>
                <a:latin typeface="Squada One" panose="020B0604020202020204" charset="0"/>
              </a:rPr>
              <a:t>My contribution</a:t>
            </a:r>
            <a:endParaRPr lang="en-IN" sz="3600" dirty="0">
              <a:solidFill>
                <a:schemeClr val="bg1"/>
              </a:solidFill>
              <a:latin typeface="Squada One" panose="020B0604020202020204" charset="0"/>
            </a:endParaRPr>
          </a:p>
        </p:txBody>
      </p:sp>
      <p:sp>
        <p:nvSpPr>
          <p:cNvPr id="6" name="TextBox 5"/>
          <p:cNvSpPr txBox="1"/>
          <p:nvPr/>
        </p:nvSpPr>
        <p:spPr>
          <a:xfrm>
            <a:off x="42901" y="2864484"/>
            <a:ext cx="6556917"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solidFill>
                  <a:schemeClr val="bg1"/>
                </a:solidFill>
                <a:latin typeface="Squada One" panose="020B0604020202020204" charset="0"/>
              </a:rPr>
              <a:t>I have created a Website where I can sell </a:t>
            </a:r>
            <a:r>
              <a:rPr lang="en-US" sz="1800" dirty="0" err="1" smtClean="0">
                <a:solidFill>
                  <a:schemeClr val="bg1"/>
                </a:solidFill>
                <a:latin typeface="Squada One" panose="020B0604020202020204" charset="0"/>
              </a:rPr>
              <a:t>Nft’s</a:t>
            </a:r>
            <a:r>
              <a:rPr lang="en-US" sz="1800" dirty="0" smtClean="0">
                <a:solidFill>
                  <a:schemeClr val="bg1"/>
                </a:solidFill>
                <a:latin typeface="Squada One" panose="020B0604020202020204" charset="0"/>
              </a:rPr>
              <a:t> of cultural artifacts and commercialize Gujarat’s heritage</a:t>
            </a:r>
            <a:endParaRPr lang="en-IN" sz="1800" dirty="0">
              <a:solidFill>
                <a:schemeClr val="bg1"/>
              </a:solidFill>
              <a:latin typeface="Squada One" panose="020B0604020202020204" charset="0"/>
            </a:endParaRPr>
          </a:p>
        </p:txBody>
      </p:sp>
      <p:sp>
        <p:nvSpPr>
          <p:cNvPr id="7" name="TextBox 6"/>
          <p:cNvSpPr txBox="1"/>
          <p:nvPr/>
        </p:nvSpPr>
        <p:spPr>
          <a:xfrm>
            <a:off x="112504" y="4609170"/>
            <a:ext cx="9993536" cy="338554"/>
          </a:xfrm>
          <a:prstGeom prst="rect">
            <a:avLst/>
          </a:prstGeom>
          <a:noFill/>
        </p:spPr>
        <p:txBody>
          <a:bodyPr wrap="square" rtlCol="0">
            <a:spAutoFit/>
          </a:bodyPr>
          <a:lstStyle/>
          <a:p>
            <a:r>
              <a:rPr lang="en-US" sz="1600" dirty="0" smtClean="0">
                <a:solidFill>
                  <a:schemeClr val="bg1"/>
                </a:solidFill>
              </a:rPr>
              <a:t>-------------------------------------------------------------- END ----------------------------------------------------------</a:t>
            </a:r>
            <a:endParaRPr lang="en-IN" sz="1600" dirty="0">
              <a:solidFill>
                <a:schemeClr val="bg1"/>
              </a:solidFill>
            </a:endParaRP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182</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Squada One</vt:lpstr>
      <vt:lpstr>Arial</vt:lpstr>
      <vt:lpstr>Roboto Condensed Light</vt:lpstr>
      <vt:lpstr>Fira Sans Extra Condensed Medium</vt:lpstr>
      <vt:lpstr>Tech Startup XL by Slidesgo</vt:lpstr>
      <vt:lpstr>Made By: -  Krish Panchal </vt:lpstr>
      <vt:lpstr>Problem</vt:lpstr>
      <vt:lpstr>What is NFT </vt:lpstr>
      <vt:lpstr>02</vt:lpstr>
      <vt:lpstr>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By: -  Krish Panchal </dc:title>
  <cp:lastModifiedBy>LENOVO</cp:lastModifiedBy>
  <cp:revision>7</cp:revision>
  <dcterms:modified xsi:type="dcterms:W3CDTF">2023-01-19T21:37:28Z</dcterms:modified>
</cp:coreProperties>
</file>