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6" r:id="rId6"/>
    <p:sldId id="297" r:id="rId7"/>
    <p:sldId id="305" r:id="rId8"/>
    <p:sldId id="303" r:id="rId9"/>
    <p:sldId id="298" r:id="rId10"/>
    <p:sldId id="299" r:id="rId11"/>
    <p:sldId id="304" r:id="rId12"/>
    <p:sldId id="300" r:id="rId13"/>
    <p:sldId id="301" r:id="rId14"/>
    <p:sldId id="3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63" d="100"/>
          <a:sy n="63" d="100"/>
        </p:scale>
        <p:origin x="1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iyprojectslab.medium.com/how-to-make-a-4x4x4-led-cube-using-arduino-eba51c8baf9a" TargetMode="External"/><Relationship Id="rId2" Type="http://schemas.openxmlformats.org/officeDocument/2006/relationships/hyperlink" Target="https://www.instructables.com/444-LED-CU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rish-Roorkee/ARIES_4-4-4-LED-CUBE/edit/main/README.m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49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ED 4x4x4 3D LED CUBE. Fully assembled. Music spectrum analyzer [UK ...">
            <a:extLst>
              <a:ext uri="{FF2B5EF4-FFF2-40B4-BE49-F238E27FC236}">
                <a16:creationId xmlns:a16="http://schemas.microsoft.com/office/drawing/2014/main" id="{71C03797-B433-457F-B57D-ACAE6EF79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93" b="905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2" name="Rectangle 1051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/>
              <a:t>4*4*4 Led CUBE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Using Arduino UNO</a:t>
            </a: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E8A2-2DE5-FFFD-4233-BD40BC8E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A11E-9287-652A-AB46-BAF3D94E9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36114"/>
            <a:ext cx="10058400" cy="3849624"/>
          </a:xfrm>
        </p:spPr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4*4*4 LED CUBE : 5 Steps (with Pictures) – </a:t>
            </a:r>
            <a:r>
              <a:rPr 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Instructables</a:t>
            </a:r>
            <a:r>
              <a:rPr lang="en-US" dirty="0"/>
              <a:t>.</a:t>
            </a: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Make a 4x4x4 LED Cube Using Arduino | by </a:t>
            </a:r>
            <a:r>
              <a:rPr lang="en-U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DiY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Projects Lab | Medium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GITHUB LINK:-</a:t>
            </a:r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Editing ARIES_4-4-4-LED-CUBE/README.md at main · Krish-Roorkee/ARIES_4-4-4-LED-CUBE ·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2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2B955E-BE77-E040-01D7-D4EEA68CE540}"/>
              </a:ext>
            </a:extLst>
          </p:cNvPr>
          <p:cNvSpPr txBox="1"/>
          <p:nvPr/>
        </p:nvSpPr>
        <p:spPr>
          <a:xfrm>
            <a:off x="4348480" y="2895600"/>
            <a:ext cx="2673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6944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6A59-A24F-45FF-C85E-5245326E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D47CB-9C53-DA26-B072-1E05A86F6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Workflow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Challenges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Key Learnings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References</a:t>
            </a:r>
          </a:p>
        </p:txBody>
      </p:sp>
    </p:spTree>
    <p:extLst>
      <p:ext uri="{BB962C8B-B14F-4D97-AF65-F5344CB8AC3E}">
        <p14:creationId xmlns:p14="http://schemas.microsoft.com/office/powerpoint/2010/main" val="101351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9918-82EE-964C-0C01-AEF816FB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A5132-4D2A-727F-991C-355501AD3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1) Testing the LEDs with 150 ohm resistor and assembling the 1st layer.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2) Assembling includes using cardboard to make a frame of the LED mesh.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3) Punching 4 LEDs in four rows.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4)Short circuiting their cathodes using </a:t>
            </a:r>
            <a:r>
              <a:rPr lang="en-US" sz="2000" dirty="0" err="1"/>
              <a:t>aluminium</a:t>
            </a:r>
            <a:r>
              <a:rPr lang="en-US" sz="2000" dirty="0"/>
              <a:t> wire.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5) Creating four layers this way.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6) Short circuiting anode of 4 LEDs of every column.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7) Stacking the layers and the cardboard is ready.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8) Writing Arduino code for various patterns and testing them virtually on </a:t>
            </a:r>
            <a:r>
              <a:rPr lang="en-US" sz="2000" dirty="0" err="1"/>
              <a:t>Tinkercad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9) Designing of PCB and its connections with LED and Arduino.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10) Coding in the Arduino can be modified and better patterns can be created. Good mapping of 3D objects can be done.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0214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DCB9-A74F-6D12-5153-6A4555CB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IN" u="sng" dirty="0"/>
              <a:t>TINKERCAD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F41B3F-C951-8D3B-8DF5-66CAAD3A7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2025462"/>
            <a:ext cx="4414438" cy="282524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A64AC1-820B-2FD3-67A6-168131E85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We made an exact model of the cube along with Arduino and the shift registers for testing our code.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/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There were 5 shift registers used. 4 for controlling the 4 levels and 1 for selection of the level.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/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The simulation gave us an idea regarding the resistances to be used and the changes we were supposed to make in the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1390-AAD6-33C4-6F09-CBD2C09A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-apple-system"/>
              </a:rPr>
              <a:t>IC 74HC595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3D66-A3F0-34FB-C32F-069BDC93C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838279"/>
            <a:ext cx="10058400" cy="4285915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Shift Register IC 74HC595:- Sometimes we have a number of modules to connect over our Arduino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-apple-system"/>
              </a:rPr>
              <a:t> but Arduino UNO have 14 digital I/O pins, to avoid this problem we can use shift register IC.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Shift register IC is like a 3 input and 8 pin digital output decoder, where we use three pins of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0" i="0" dirty="0" err="1">
                <a:effectLst/>
                <a:latin typeface="-apple-system"/>
              </a:rPr>
              <a:t>arduino</a:t>
            </a:r>
            <a:r>
              <a:rPr lang="en-US" b="0" i="0" dirty="0">
                <a:effectLst/>
                <a:latin typeface="-apple-system"/>
              </a:rPr>
              <a:t> for our signal that will be fed to three input lines of IC and from the output of IC we can 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-apple-system"/>
              </a:rPr>
              <a:t>decode it back into 8 output lines or bits.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SHIFT REGISTER IC 74HC595 PIN CONFIGURATION:- 15, 1, 2, 3, 4, 5, 6, 7 Output Pins (Q0 to Q7)- The 74hc595 has 8 output pins. 8 - Ground Connected to the Ground of the circuit 9 (Q7') - Serial Output This pin is used to connect more than one 74hc595 as cascading (Pin 9 is data out and used when we have to connect another shift register, Feed this pin to next Shift register IC, if connected) 10 (MR)- Master Reset Resets all outputs as low. Must be held high for normal operation 11 (SH_CP)- Clock This is the clock pin to which the clock signal has to be provided from MCU/MPU 12 (ST_CP)- Latch The Latch pin is used to update the data to the output pins. 13 (OE)- Output Enable The Output Enable is used to turn off the outputs. Must be held low for normal operation 14 (DS)- Serial Data This is the pin to which data is sent, based on which the 8 outputs are controlled 16 </a:t>
            </a:r>
            <a:r>
              <a:rPr lang="en-US" b="0" i="0" dirty="0" err="1">
                <a:effectLst/>
                <a:latin typeface="-apple-system"/>
              </a:rPr>
              <a:t>Vcc</a:t>
            </a:r>
            <a:r>
              <a:rPr lang="en-US" b="0" i="0" dirty="0">
                <a:effectLst/>
                <a:latin typeface="-apple-system"/>
              </a:rPr>
              <a:t>- This pin powers the IC, typically +5V is used.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857405-3329-F8D4-BE75-C061C9314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423519"/>
            <a:ext cx="202882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71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ACB0-451B-A74D-828C-1EBBB458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A7908-F946-F721-E831-193C9147A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There were many issues while testing the code on </a:t>
            </a:r>
            <a:r>
              <a:rPr lang="en-IN" sz="2000" dirty="0" err="1"/>
              <a:t>Tinkercad</a:t>
            </a:r>
            <a:r>
              <a:rPr lang="en-IN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While soldering, integrating the layers was quite challenging.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Controlling the LEDs on individual layers was very challenging.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Working on the code and obtaining the patterns was difficult.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613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949C-8C3B-6814-1111-7AE5CB1E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6655-27CD-CF8B-F330-6155FA1D2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We got to learn about the working of Shift Register IC 74HC595.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Learnt about Arduino microcontroller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Improves knowledge of Digital Electronics.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Improves coding skills.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37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8800-06A7-266E-1334-24243AA6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USES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8666F-CC19-80D7-FAAB-582482A74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4*4*4 LED Cube is a great source of entertainment and decorative purposes.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Codes can be modified and various beautiful patterns can be obtained, thus adding to the diversity.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The 3-D cube can act as a mood elevator and can divert your mind from stress causing problems for some time.</a:t>
            </a:r>
          </a:p>
        </p:txBody>
      </p:sp>
    </p:spTree>
    <p:extLst>
      <p:ext uri="{BB962C8B-B14F-4D97-AF65-F5344CB8AC3E}">
        <p14:creationId xmlns:p14="http://schemas.microsoft.com/office/powerpoint/2010/main" val="397546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1BDC-8AF5-397E-9A5A-4BAEDB12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DE63A-F3AA-FA9F-7A12-6C02CBB0A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Ankit Yadav</a:t>
            </a:r>
          </a:p>
          <a:p>
            <a:endParaRPr lang="en-IN" sz="2400" dirty="0"/>
          </a:p>
          <a:p>
            <a:r>
              <a:rPr lang="en-IN" sz="2400" dirty="0"/>
              <a:t>Karandeep Singh</a:t>
            </a:r>
          </a:p>
          <a:p>
            <a:endParaRPr lang="en-IN" sz="2400" dirty="0"/>
          </a:p>
          <a:p>
            <a:r>
              <a:rPr lang="en-IN" sz="2400" dirty="0"/>
              <a:t>Krish Shah</a:t>
            </a:r>
          </a:p>
          <a:p>
            <a:endParaRPr lang="en-IN" sz="2400" dirty="0"/>
          </a:p>
          <a:p>
            <a:r>
              <a:rPr lang="en-IN" sz="2400" dirty="0"/>
              <a:t>Sahil Patel</a:t>
            </a:r>
          </a:p>
        </p:txBody>
      </p:sp>
    </p:spTree>
    <p:extLst>
      <p:ext uri="{BB962C8B-B14F-4D97-AF65-F5344CB8AC3E}">
        <p14:creationId xmlns:p14="http://schemas.microsoft.com/office/powerpoint/2010/main" val="138759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{31E2B223-791C-4BAA-B09F-B2F9BFEF0E5B}tf56219246_win32</Template>
  <TotalTime>561</TotalTime>
  <Words>723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Avenir Next LT Pro</vt:lpstr>
      <vt:lpstr>Avenir Next LT Pro Light</vt:lpstr>
      <vt:lpstr>Garamond</vt:lpstr>
      <vt:lpstr>Wingdings</vt:lpstr>
      <vt:lpstr>SavonVTI</vt:lpstr>
      <vt:lpstr>4*4*4 Led CUBE</vt:lpstr>
      <vt:lpstr>Contents</vt:lpstr>
      <vt:lpstr>Workflow</vt:lpstr>
      <vt:lpstr>TINKERCAD</vt:lpstr>
      <vt:lpstr>IC 74HC595</vt:lpstr>
      <vt:lpstr>Challenges</vt:lpstr>
      <vt:lpstr>Learnings</vt:lpstr>
      <vt:lpstr>USES AND FUTURE SCOPE</vt:lpstr>
      <vt:lpstr>Team Members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4*4*4 Led CUBE</dc:title>
  <dc:creator>SHAH KRISH SANJAY</dc:creator>
  <cp:lastModifiedBy>SHAH KRISH SANJAY</cp:lastModifiedBy>
  <cp:revision>7</cp:revision>
  <dcterms:created xsi:type="dcterms:W3CDTF">2023-05-13T13:29:26Z</dcterms:created>
  <dcterms:modified xsi:type="dcterms:W3CDTF">2023-05-14T17:48:23Z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