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7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8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1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9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8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6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6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2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author/richard-adejumola/" TargetMode="External"/><Relationship Id="rId7" Type="http://schemas.openxmlformats.org/officeDocument/2006/relationships/hyperlink" Target="https://support.microsoft.com/en-us/windows/windows-update" TargetMode="External"/><Relationship Id="rId2" Type="http://schemas.openxmlformats.org/officeDocument/2006/relationships/hyperlink" Target="https://www.lifewire.com/free-software-updater-programs-26252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org/history" TargetMode="External"/><Relationship Id="rId5" Type="http://schemas.openxmlformats.org/officeDocument/2006/relationships/hyperlink" Target="https://www.wired.com/story/wired-guide-open-source-software/" TargetMode="External"/><Relationship Id="rId4" Type="http://schemas.openxmlformats.org/officeDocument/2006/relationships/hyperlink" Target="https://www.makeuseof.com/author/zainab-falak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/blog/2012/10/22/microsoft-free-security-tools-microsoft-baseline-security-analyz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17AF2-48A5-E951-F3C9-4F98A2282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15" y="148838"/>
            <a:ext cx="3798570" cy="104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BE232-A75C-9369-29FF-00D92DE9442D}"/>
              </a:ext>
            </a:extLst>
          </p:cNvPr>
          <p:cNvSpPr txBox="1"/>
          <p:nvPr/>
        </p:nvSpPr>
        <p:spPr>
          <a:xfrm>
            <a:off x="2474167" y="1687057"/>
            <a:ext cx="85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Open Source Software list all the security updates missing in your Window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8BE63-0F99-7996-EB13-749ED6F74540}"/>
              </a:ext>
            </a:extLst>
          </p:cNvPr>
          <p:cNvSpPr txBox="1"/>
          <p:nvPr/>
        </p:nvSpPr>
        <p:spPr>
          <a:xfrm>
            <a:off x="2929307" y="1964942"/>
            <a:ext cx="7203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270" marR="254000" indent="-6350" algn="ctr">
              <a:lnSpc>
                <a:spcPct val="150000"/>
              </a:lnSpc>
              <a:spcBef>
                <a:spcPts val="1200"/>
              </a:spcBef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254635" indent="-6350" algn="ctr">
              <a:lnSpc>
                <a:spcPct val="150000"/>
              </a:lnSpc>
              <a:spcAft>
                <a:spcPts val="0"/>
              </a:spcAf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Name: RAJA KRISHNARJUN SHUKLA</a:t>
            </a:r>
          </a:p>
          <a:p>
            <a:pPr marL="255270" marR="1548130" indent="-6350" algn="ctr">
              <a:lnSpc>
                <a:spcPct val="150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Registration No: 12002044</a:t>
            </a:r>
          </a:p>
          <a:p>
            <a:pPr marL="255270" marR="1548130" indent="-6350" algn="ctr">
              <a:lnSpc>
                <a:spcPct val="150000"/>
              </a:lnSpc>
              <a:spcAft>
                <a:spcPts val="15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Roll No: B64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B5A1A-90DA-7169-D418-685B76A1EE67}"/>
              </a:ext>
            </a:extLst>
          </p:cNvPr>
          <p:cNvSpPr txBox="1"/>
          <p:nvPr/>
        </p:nvSpPr>
        <p:spPr>
          <a:xfrm>
            <a:off x="1387152" y="3559481"/>
            <a:ext cx="10720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270" marR="1002030" indent="-6350" algn="ctr">
              <a:lnSpc>
                <a:spcPct val="150000"/>
              </a:lnSpc>
              <a:spcAft>
                <a:spcPts val="15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partial fulfillment of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INT301</a:t>
            </a:r>
            <a:r>
              <a:rPr lang="en-IN" dirty="0"/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award of the degree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1002030" indent="-6350" algn="ctr">
              <a:lnSpc>
                <a:spcPct val="150000"/>
              </a:lnSpc>
              <a:spcAft>
                <a:spcPts val="15"/>
              </a:spcAft>
              <a:tabLst>
                <a:tab pos="2865755" algn="ctr"/>
                <a:tab pos="364934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of  B.TECH (Computer Science &amp;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375C8-39A5-8E8E-DFB6-84DA701EFF98}"/>
              </a:ext>
            </a:extLst>
          </p:cNvPr>
          <p:cNvSpPr txBox="1"/>
          <p:nvPr/>
        </p:nvSpPr>
        <p:spPr>
          <a:xfrm>
            <a:off x="5353166" y="1317725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3462A-8237-FCDC-E7B5-D4CFCEF9E82F}"/>
              </a:ext>
            </a:extLst>
          </p:cNvPr>
          <p:cNvSpPr txBox="1"/>
          <p:nvPr/>
        </p:nvSpPr>
        <p:spPr>
          <a:xfrm>
            <a:off x="2329544" y="4329050"/>
            <a:ext cx="8167395" cy="201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270" marR="37465" indent="-6350" algn="ctr">
              <a:lnSpc>
                <a:spcPct val="150000"/>
              </a:lnSpc>
              <a:spcAft>
                <a:spcPts val="31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TO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37465" indent="-6350" algn="ctr">
              <a:lnSpc>
                <a:spcPct val="150000"/>
              </a:lnSpc>
              <a:spcAft>
                <a:spcPts val="310"/>
              </a:spcAft>
            </a:pPr>
            <a:r>
              <a:rPr lang="en-IN" sz="1600" b="1" dirty="0" err="1">
                <a:solidFill>
                  <a:srgbClr val="333333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Rajeshwar</a:t>
            </a:r>
            <a:r>
              <a:rPr lang="en-IN" sz="1600" b="1" dirty="0">
                <a:solidFill>
                  <a:srgbClr val="333333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 Sharma</a:t>
            </a:r>
            <a:endParaRPr lang="en-IN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37465" indent="-6350" algn="ctr">
              <a:lnSpc>
                <a:spcPct val="150000"/>
              </a:lnSpc>
              <a:spcAft>
                <a:spcPts val="31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Computer Science &amp;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1002030" indent="-6350">
              <a:lnSpc>
                <a:spcPct val="150000"/>
              </a:lnSpc>
              <a:spcAft>
                <a:spcPts val="15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Engineering Lovely Professional University,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9395" marR="723900" indent="-6350" algn="ctr">
              <a:lnSpc>
                <a:spcPct val="150000"/>
              </a:lnSpc>
              <a:spcAft>
                <a:spcPts val="15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Phagwara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24F1A-77EF-D882-C5AB-4A7622AB200A}"/>
              </a:ext>
            </a:extLst>
          </p:cNvPr>
          <p:cNvSpPr txBox="1"/>
          <p:nvPr/>
        </p:nvSpPr>
        <p:spPr>
          <a:xfrm>
            <a:off x="1959428" y="410548"/>
            <a:ext cx="93026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Details Regarding Patch My PC Updater</a:t>
            </a:r>
          </a:p>
          <a:p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dirty="0"/>
              <a:t>Some of the standout characteristics are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Utilizes Windows 11, Windows 10, Windows 8, Windows 7, and perhaps earlier iterations of Windows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You don't need to seek for download links or access any download pages in your web browser since Patch My PC handles all software security upgrades.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Up-to-date programmes are displayed in green, and outdated programmes are identified by their red titles.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You don't need to click any buttons or go through an update procedure because updates are carried out discreetly.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It can also be used as a </a:t>
            </a:r>
            <a:r>
              <a:rPr lang="en-IN" dirty="0">
                <a:solidFill>
                  <a:srgbClr val="501445"/>
                </a:solidFill>
                <a:latin typeface="Jost"/>
              </a:rPr>
              <a:t>free program uninstaller.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Jos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4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1720-3419-AC33-7B2A-FC960E5A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345" y="0"/>
            <a:ext cx="9843052" cy="43853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2. 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Jost"/>
              </a:rPr>
              <a:t> Updater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AF4A5-5472-AF0D-0336-27329124A482}"/>
              </a:ext>
            </a:extLst>
          </p:cNvPr>
          <p:cNvSpPr txBox="1"/>
          <p:nvPr/>
        </p:nvSpPr>
        <p:spPr>
          <a:xfrm>
            <a:off x="1744385" y="438539"/>
            <a:ext cx="9405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 has this really simple and easy to use software updater that has nearly all the features you need in one of these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In the settings are options for when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 Software Updater should check for new updates to itself; it can update automatically or just notify you when updates are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You can also control whether </a:t>
            </a:r>
            <a:r>
              <a:rPr lang="en-IN" dirty="0">
                <a:solidFill>
                  <a:srgbClr val="501445"/>
                </a:solidFill>
                <a:latin typeface="Jost"/>
              </a:rPr>
              <a:t>restore points</a:t>
            </a: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 are made automatically before every installation and if installer files should be deleted after setup finishes.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It works with new and old Windows versions, including Windows 11 and Windows 10, and older ones like Windows 7 and XP.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BB4F4-1F43-5B70-607F-4E433FFB5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97" y="2746863"/>
            <a:ext cx="735773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5F06-7848-C5A1-F304-A3B3EBC4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9310"/>
            <a:ext cx="10018713" cy="1161661"/>
          </a:xfrm>
        </p:spPr>
        <p:txBody>
          <a:bodyPr>
            <a:normAutofit/>
          </a:bodyPr>
          <a:lstStyle/>
          <a:p>
            <a:r>
              <a:rPr lang="en-IN" sz="3200" dirty="0"/>
              <a:t>Listing all free system information about the hardware and software installed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0EC1-0342-2900-9813-0D9F6D1C3B1C}"/>
              </a:ext>
            </a:extLst>
          </p:cNvPr>
          <p:cNvSpPr txBox="1"/>
          <p:nvPr/>
        </p:nvSpPr>
        <p:spPr>
          <a:xfrm>
            <a:off x="1782147" y="1399592"/>
            <a:ext cx="908801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It may be required to locate the hardware in your computer for a variety of reasons. Whether it's figuring out whether your computer satisfies the minimal system requirements, examining whether upgrades are compatible, contrasting your machine with another, or even selling the computer.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Choose your Windows version from the list below, then follow the instructions to verify your hardware specs..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There are different s tools for checking information about the hardware and software installed are as follows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effectLst/>
                <a:latin typeface="+mj-lt"/>
              </a:rPr>
              <a:t>DxDiag</a:t>
            </a:r>
            <a:endParaRPr lang="en-IN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+mj-lt"/>
              </a:rPr>
              <a:t>Msinfo32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+mj-lt"/>
              </a:rPr>
              <a:t>Device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effectLst/>
                <a:latin typeface="+mj-lt"/>
              </a:rPr>
              <a:t>Belarc</a:t>
            </a:r>
            <a:r>
              <a:rPr lang="en-IN" i="0" dirty="0">
                <a:effectLst/>
                <a:latin typeface="+mj-lt"/>
              </a:rPr>
              <a:t> Advisor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55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A307E-D5E1-ED0A-3FE5-B0FE5DC85879}"/>
              </a:ext>
            </a:extLst>
          </p:cNvPr>
          <p:cNvSpPr txBox="1"/>
          <p:nvPr/>
        </p:nvSpPr>
        <p:spPr>
          <a:xfrm>
            <a:off x="4851919" y="130628"/>
            <a:ext cx="4917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+mj-lt"/>
              </a:rPr>
              <a:t>By Using </a:t>
            </a:r>
            <a:r>
              <a:rPr lang="en-IN" sz="2400" b="1" i="0" dirty="0" err="1">
                <a:effectLst/>
                <a:latin typeface="+mj-lt"/>
              </a:rPr>
              <a:t>DxDiag</a:t>
            </a:r>
            <a:r>
              <a:rPr lang="en-IN" sz="2400" b="1" i="0" dirty="0">
                <a:effectLst/>
                <a:latin typeface="+mj-lt"/>
              </a:rPr>
              <a:t> Tool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6540A-22AB-C1BC-B729-67A47B340E8A}"/>
              </a:ext>
            </a:extLst>
          </p:cNvPr>
          <p:cNvSpPr txBox="1"/>
          <p:nvPr/>
        </p:nvSpPr>
        <p:spPr>
          <a:xfrm>
            <a:off x="2071396" y="499960"/>
            <a:ext cx="8630816" cy="212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The DirectX Diagnostic Tool, often known as </a:t>
            </a:r>
            <a:r>
              <a:rPr lang="en-IN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DxDiag</a:t>
            </a: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is a component of DirectX and enables you to view all system data and store it in a text file that is simple to understand.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Click Start, put "</a:t>
            </a:r>
            <a:r>
              <a:rPr lang="en-IN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dxdiag</a:t>
            </a: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" on the run line, then hit Enter to launch </a:t>
            </a:r>
            <a:r>
              <a:rPr lang="en-IN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DxDiag</a:t>
            </a: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8B9D19-D1BE-282A-82F9-9A431CA8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67" y="2210951"/>
            <a:ext cx="6375296" cy="4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21D63-C7AB-07C1-FA26-ADCADFDA87DD}"/>
              </a:ext>
            </a:extLst>
          </p:cNvPr>
          <p:cNvSpPr txBox="1"/>
          <p:nvPr/>
        </p:nvSpPr>
        <p:spPr>
          <a:xfrm>
            <a:off x="4590661" y="130629"/>
            <a:ext cx="65220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By Using </a:t>
            </a:r>
            <a:r>
              <a:rPr lang="en-IN" sz="2800" b="1" i="0" dirty="0">
                <a:effectLst/>
                <a:latin typeface="+mj-lt"/>
              </a:rPr>
              <a:t>Msinfo32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42F2E-54D5-C8D0-A520-2DB7FADA2462}"/>
              </a:ext>
            </a:extLst>
          </p:cNvPr>
          <p:cNvSpPr txBox="1"/>
          <p:nvPr/>
        </p:nvSpPr>
        <p:spPr>
          <a:xfrm>
            <a:off x="1315618" y="751344"/>
            <a:ext cx="1053426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System Information, often known as msinfo32, is an executable file that was initially included with Microsoft Windows 98 and has since been included with every version of Windows.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With the help of this tool, Windows users may view a complete list of their computer's details, including its hardware, resources, software, and Internet 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11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Windows taskbar, click the magnifying glass icon. In the text field at the top of the search window, type msinfo32 and press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8 and Windows 10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Start or press the Windows key, type msinfo32 or system information, and press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Vista and Windows 7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Start and search for system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XP, Windows ME, and Windows 98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Start, Programs, Accessories, System Tools, and System Information. Alternatively, you can open Run, type </a:t>
            </a:r>
            <a:r>
              <a:rPr lang="en-IN" dirty="0" err="1"/>
              <a:t>winmsd</a:t>
            </a:r>
            <a:r>
              <a:rPr lang="en-IN" dirty="0"/>
              <a:t>,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419016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6772D-3073-790E-F4AC-88B90E5B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326571"/>
            <a:ext cx="9050693" cy="59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8B8-4311-6644-C848-240C8027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400" y="564503"/>
            <a:ext cx="2686473" cy="38100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5457F-9E06-87CA-C88F-706198BC4077}"/>
              </a:ext>
            </a:extLst>
          </p:cNvPr>
          <p:cNvSpPr txBox="1"/>
          <p:nvPr/>
        </p:nvSpPr>
        <p:spPr>
          <a:xfrm>
            <a:off x="2463282" y="1511559"/>
            <a:ext cx="80896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+mj-lt"/>
                <a:hlinkClick r:id="rId2"/>
              </a:rPr>
              <a:t>https://www.lifewire.com/free-software-updater-programs-2625200</a:t>
            </a:r>
            <a:endParaRPr lang="en-IN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2C2C2C"/>
                </a:solidFill>
                <a:effectLst/>
                <a:latin typeface="+mj-lt"/>
                <a:hlinkClick r:id="rId3"/>
              </a:rPr>
              <a:t>Richard </a:t>
            </a:r>
            <a:r>
              <a:rPr lang="en-IN" b="1" i="0" u="none" strike="noStrike" dirty="0" err="1">
                <a:solidFill>
                  <a:srgbClr val="2C2C2C"/>
                </a:solidFill>
                <a:effectLst/>
                <a:latin typeface="+mj-lt"/>
                <a:hlinkClick r:id="rId3"/>
              </a:rPr>
              <a:t>Adejumola</a:t>
            </a:r>
            <a:r>
              <a:rPr lang="en-IN" b="0" i="0" dirty="0">
                <a:solidFill>
                  <a:srgbClr val="2C2C2C"/>
                </a:solidFill>
                <a:effectLst/>
                <a:latin typeface="+mj-lt"/>
              </a:rPr>
              <a:t>(33 Articles Published)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2C2C2C"/>
                </a:solidFill>
                <a:effectLst/>
                <a:latin typeface="+mj-lt"/>
                <a:hlinkClick r:id="rId4"/>
              </a:rPr>
              <a:t>Zainab Falak</a:t>
            </a:r>
            <a:r>
              <a:rPr lang="en-IN" b="0" i="0" dirty="0">
                <a:solidFill>
                  <a:srgbClr val="2C2C2C"/>
                </a:solidFill>
                <a:effectLst/>
                <a:latin typeface="+mj-lt"/>
              </a:rPr>
              <a:t>(145 Articles Published)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111C24"/>
                </a:solidFill>
                <a:effectLst/>
                <a:latin typeface="+mj-lt"/>
              </a:rPr>
              <a:t> </a:t>
            </a:r>
            <a:r>
              <a:rPr lang="en-IN" b="0" i="0" u="sng" dirty="0">
                <a:solidFill>
                  <a:srgbClr val="23527C"/>
                </a:solidFill>
                <a:effectLst/>
                <a:latin typeface="+mj-lt"/>
                <a:hlinkClick r:id="rId5"/>
              </a:rPr>
              <a:t>https://www.wired.com/story/wired-guide-open-source-software/</a:t>
            </a:r>
            <a:endParaRPr lang="en-IN" u="sng" dirty="0">
              <a:solidFill>
                <a:srgbClr val="111C24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111C24"/>
                </a:solidFill>
                <a:effectLst/>
                <a:latin typeface="+mj-lt"/>
              </a:rPr>
              <a:t> </a:t>
            </a:r>
            <a:r>
              <a:rPr lang="en-IN" b="0" i="0" u="none" strike="noStrike" dirty="0">
                <a:solidFill>
                  <a:srgbClr val="316ACA"/>
                </a:solidFill>
                <a:effectLst/>
                <a:latin typeface="+mj-lt"/>
                <a:hlinkClick r:id="rId6"/>
              </a:rPr>
              <a:t>https://opensource.org/history</a:t>
            </a:r>
            <a:endParaRPr lang="en-IN" b="0" i="0" u="none" strike="noStrike" dirty="0">
              <a:solidFill>
                <a:srgbClr val="316ACA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111C24"/>
                </a:solidFill>
                <a:effectLst/>
                <a:latin typeface="+mj-lt"/>
                <a:hlinkClick r:id="rId7"/>
              </a:rPr>
              <a:t>https://support.microsoft.com/en-us/windows/windows-update</a:t>
            </a:r>
            <a:endParaRPr lang="en-IN" b="0" i="0" dirty="0">
              <a:solidFill>
                <a:srgbClr val="111C24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111C2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4436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B203C0-D756-9E15-4AD9-233C90EE79A3}"/>
              </a:ext>
            </a:extLst>
          </p:cNvPr>
          <p:cNvSpPr txBox="1"/>
          <p:nvPr/>
        </p:nvSpPr>
        <p:spPr>
          <a:xfrm>
            <a:off x="3853543" y="2174032"/>
            <a:ext cx="6774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153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7C281-0041-0A8D-86E8-25DC6300C84D}"/>
              </a:ext>
            </a:extLst>
          </p:cNvPr>
          <p:cNvSpPr txBox="1"/>
          <p:nvPr/>
        </p:nvSpPr>
        <p:spPr>
          <a:xfrm>
            <a:off x="1520889" y="895739"/>
            <a:ext cx="9433249" cy="48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</a:t>
            </a:r>
            <a:r>
              <a:rPr lang="en-IN" sz="2800" b="1" u="sng" dirty="0"/>
              <a:t>STUDENT DECLARATION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</a:t>
            </a:r>
            <a:r>
              <a:rPr lang="en-IN" b="1" dirty="0"/>
              <a:t>To whom so ever it may concern</a:t>
            </a:r>
          </a:p>
          <a:p>
            <a:endParaRPr lang="en-IN" b="1" dirty="0"/>
          </a:p>
          <a:p>
            <a:pPr algn="ctr">
              <a:lnSpc>
                <a:spcPct val="200000"/>
              </a:lnSpc>
            </a:pPr>
            <a:r>
              <a:rPr lang="en-IN" dirty="0"/>
              <a:t> I, RAJA KRISHNARJUN SHUKLA, 12002044, hereby declare that the work done by me on </a:t>
            </a:r>
            <a:r>
              <a:rPr lang="en-IN" b="1" dirty="0"/>
              <a:t>“Open Source Software for OS”  Project Report </a:t>
            </a:r>
            <a:r>
              <a:rPr lang="en-IN" dirty="0"/>
              <a:t>is a record of original work for the partial fulfilment of the requirements for the award of the degree, Computer science &amp; Engineering. </a:t>
            </a:r>
          </a:p>
          <a:p>
            <a:pPr algn="ctr">
              <a:lnSpc>
                <a:spcPct val="200000"/>
              </a:lnSpc>
            </a:pPr>
            <a:r>
              <a:rPr lang="en-IN" dirty="0"/>
              <a:t>Name of the Student (Registration Number) – </a:t>
            </a:r>
          </a:p>
          <a:p>
            <a:pPr algn="ctr">
              <a:lnSpc>
                <a:spcPct val="200000"/>
              </a:lnSpc>
            </a:pPr>
            <a:r>
              <a:rPr lang="en-IN" dirty="0"/>
              <a:t>Raja </a:t>
            </a:r>
            <a:r>
              <a:rPr lang="en-IN" dirty="0" err="1"/>
              <a:t>Krishnarjun</a:t>
            </a:r>
            <a:r>
              <a:rPr lang="en-IN" dirty="0"/>
              <a:t> Shukla, 12002044 </a:t>
            </a:r>
          </a:p>
          <a:p>
            <a:pPr algn="ctr">
              <a:lnSpc>
                <a:spcPct val="200000"/>
              </a:lnSpc>
            </a:pPr>
            <a:r>
              <a:rPr lang="en-IN" dirty="0"/>
              <a:t>Signature of the student – Dated: 10th April 2023</a:t>
            </a:r>
          </a:p>
        </p:txBody>
      </p:sp>
    </p:spTree>
    <p:extLst>
      <p:ext uri="{BB962C8B-B14F-4D97-AF65-F5344CB8AC3E}">
        <p14:creationId xmlns:p14="http://schemas.microsoft.com/office/powerpoint/2010/main" val="19208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A4A40-43BD-AE42-19FF-65B01950566E}"/>
              </a:ext>
            </a:extLst>
          </p:cNvPr>
          <p:cNvSpPr txBox="1"/>
          <p:nvPr/>
        </p:nvSpPr>
        <p:spPr>
          <a:xfrm>
            <a:off x="4506687" y="363893"/>
            <a:ext cx="59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Table Of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9C6C8-9504-F67A-ED7D-E4E4B2CD72C5}"/>
              </a:ext>
            </a:extLst>
          </p:cNvPr>
          <p:cNvSpPr/>
          <p:nvPr/>
        </p:nvSpPr>
        <p:spPr>
          <a:xfrm>
            <a:off x="2696547" y="105435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FF98FC-BEF5-AE2C-9A5D-384FAABF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3809"/>
              </p:ext>
            </p:extLst>
          </p:nvPr>
        </p:nvGraphicFramePr>
        <p:xfrm>
          <a:off x="2032000" y="1283360"/>
          <a:ext cx="8128000" cy="435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54299087"/>
                    </a:ext>
                  </a:extLst>
                </a:gridCol>
              </a:tblGrid>
              <a:tr h="53004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                                       Student Declaration                                                        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9003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2.                                            </a:t>
                      </a:r>
                      <a:r>
                        <a:rPr lang="en-IN" b="1" dirty="0"/>
                        <a:t>Introduction of OSS                                           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65788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3.                                             </a:t>
                      </a:r>
                      <a:r>
                        <a:rPr lang="en-IN" b="1" dirty="0"/>
                        <a:t>Types of OSS                                                          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8728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4.                                            </a:t>
                      </a:r>
                      <a:r>
                        <a:rPr lang="en-IN" b="1" dirty="0"/>
                        <a:t>OSS list all the security updates                  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6384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5.                                            </a:t>
                      </a:r>
                      <a:r>
                        <a:rPr lang="en-IN" sz="1800" b="1" dirty="0"/>
                        <a:t>Hardware and software information                       12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70379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6.                                            </a:t>
                      </a:r>
                      <a:r>
                        <a:rPr lang="en-IN" b="1" dirty="0"/>
                        <a:t>Different Tools                                                                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87129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7.                                             </a:t>
                      </a:r>
                      <a:r>
                        <a:rPr lang="en-IN" b="1" dirty="0"/>
                        <a:t>References                                                                        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98887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4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2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B639-206D-B90A-218A-5B18460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83" y="74506"/>
            <a:ext cx="8375157" cy="877078"/>
          </a:xfrm>
        </p:spPr>
        <p:txBody>
          <a:bodyPr/>
          <a:lstStyle/>
          <a:p>
            <a:r>
              <a:rPr lang="en-IN" dirty="0"/>
              <a:t>What is Open Source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A4127-5AC8-93F5-7342-90F785F173E5}"/>
              </a:ext>
            </a:extLst>
          </p:cNvPr>
          <p:cNvSpPr txBox="1"/>
          <p:nvPr/>
        </p:nvSpPr>
        <p:spPr>
          <a:xfrm>
            <a:off x="1632857" y="1175657"/>
            <a:ext cx="984379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Open source software is software that has the source code available for anyone to view, edit, and improve.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computer users never view source code; it is the code that computer programmers edit to control how a programme or application acts.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Programmers with access to the source code can modify a programme by adding to it, modifying it, or correcting broken sections of 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OSS usually comes with a licence that allows programmers to customise the software to their own needs and decide how the software is disseminated.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concept of making source code freely accessible came from an informal ideological movement started in 1983 by MIT programmer Richard Stallman.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Stallman started disseminating open-source software under his own GNU Public License.</a:t>
            </a:r>
          </a:p>
        </p:txBody>
      </p:sp>
    </p:spTree>
    <p:extLst>
      <p:ext uri="{BB962C8B-B14F-4D97-AF65-F5344CB8AC3E}">
        <p14:creationId xmlns:p14="http://schemas.microsoft.com/office/powerpoint/2010/main" val="3712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B1D96-1611-EFF5-A6C4-E07FE47806F9}"/>
              </a:ext>
            </a:extLst>
          </p:cNvPr>
          <p:cNvSpPr txBox="1"/>
          <p:nvPr/>
        </p:nvSpPr>
        <p:spPr>
          <a:xfrm>
            <a:off x="3191069" y="167951"/>
            <a:ext cx="697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Types of Open Source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B30D3-E4AB-0A15-2DC1-CC8D46507B3E}"/>
              </a:ext>
            </a:extLst>
          </p:cNvPr>
          <p:cNvSpPr txBox="1"/>
          <p:nvPr/>
        </p:nvSpPr>
        <p:spPr>
          <a:xfrm>
            <a:off x="3191069" y="1026368"/>
            <a:ext cx="5094515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GNU/Linux.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Mozilla Firefox.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VLC media player.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SugarCRM.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GIMP.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VNC.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Apache web server.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LibreOffice.</a:t>
            </a:r>
          </a:p>
        </p:txBody>
      </p:sp>
    </p:spTree>
    <p:extLst>
      <p:ext uri="{BB962C8B-B14F-4D97-AF65-F5344CB8AC3E}">
        <p14:creationId xmlns:p14="http://schemas.microsoft.com/office/powerpoint/2010/main" val="367043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5C43-E04B-2615-0EC1-8FFDCCA0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60" y="1"/>
            <a:ext cx="10018713" cy="1222310"/>
          </a:xfrm>
        </p:spPr>
        <p:txBody>
          <a:bodyPr>
            <a:normAutofit fontScale="90000"/>
          </a:bodyPr>
          <a:lstStyle/>
          <a:p>
            <a:r>
              <a:rPr lang="en-IN" dirty="0"/>
              <a:t>Open Source Software list all the security updates missing in your Window 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1B1F8-3D67-38D0-AC82-7851EE448198}"/>
              </a:ext>
            </a:extLst>
          </p:cNvPr>
          <p:cNvSpPr txBox="1"/>
          <p:nvPr/>
        </p:nvSpPr>
        <p:spPr>
          <a:xfrm>
            <a:off x="1782147" y="1222311"/>
            <a:ext cx="1001871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So there are various OSS that is used to list all the security Updates like :</a:t>
            </a:r>
          </a:p>
          <a:p>
            <a:r>
              <a:rPr lang="en-IN" dirty="0">
                <a:latin typeface="+mj-lt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505050"/>
                </a:solidFill>
                <a:effectLst/>
                <a:latin typeface="+mj-lt"/>
              </a:rPr>
              <a:t>Microsoft Security Essentials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Patch My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solidFill>
                  <a:srgbClr val="3A3A3A"/>
                </a:solidFill>
                <a:effectLst/>
                <a:latin typeface="+mj-lt"/>
              </a:rPr>
              <a:t>Automox</a:t>
            </a:r>
            <a:endParaRPr lang="en-IN" dirty="0">
              <a:solidFill>
                <a:srgbClr val="505050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endParaRPr lang="en-IN" i="0" dirty="0">
              <a:solidFill>
                <a:srgbClr val="505050"/>
              </a:solidFill>
              <a:effectLst/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UCheck</a:t>
            </a:r>
            <a:r>
              <a:rPr lang="en-IN" i="0" dirty="0">
                <a:solidFill>
                  <a:srgbClr val="505050"/>
                </a:solidFill>
                <a:effectLst/>
                <a:latin typeface="+mj-lt"/>
              </a:rPr>
              <a:t>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Microsoft Baseline Security Analyzer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Microsoft SCCM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GFI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LanGuard</a:t>
            </a:r>
            <a:endParaRPr lang="en-IN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ManageEngine Patch Manager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i="0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41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F6A8C-9D4D-F0D3-DF28-A3B26F34F969}"/>
              </a:ext>
            </a:extLst>
          </p:cNvPr>
          <p:cNvSpPr txBox="1"/>
          <p:nvPr/>
        </p:nvSpPr>
        <p:spPr>
          <a:xfrm>
            <a:off x="2080727" y="1654610"/>
            <a:ext cx="7679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Checking missing Security Updates in OS</a:t>
            </a:r>
          </a:p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Run the Windows Update </a:t>
            </a:r>
            <a:r>
              <a:rPr lang="en-IN" i="0" dirty="0" err="1">
                <a:solidFill>
                  <a:srgbClr val="333333"/>
                </a:solidFill>
                <a:effectLst/>
                <a:latin typeface="+mj-lt"/>
              </a:rPr>
              <a:t>Troubleshooter</a:t>
            </a:r>
            <a:endParaRPr lang="en-IN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Press Win + I to open Windows Settings.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Navigate to Update &amp; Security &gt; Troubleshoot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click on the Additional </a:t>
            </a:r>
            <a:r>
              <a:rPr lang="en-IN" i="0" dirty="0" err="1">
                <a:solidFill>
                  <a:srgbClr val="333333"/>
                </a:solidFill>
                <a:effectLst/>
                <a:latin typeface="+mj-lt"/>
              </a:rPr>
              <a:t>troubleshooters</a:t>
            </a: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 option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Run the </a:t>
            </a:r>
            <a:r>
              <a:rPr lang="en-IN" i="0" dirty="0" err="1">
                <a:solidFill>
                  <a:srgbClr val="333333"/>
                </a:solidFill>
                <a:effectLst/>
                <a:latin typeface="+mj-lt"/>
              </a:rPr>
              <a:t>troubleshooter</a:t>
            </a:r>
            <a:endParaRPr lang="en-IN" i="0" dirty="0">
              <a:solidFill>
                <a:srgbClr val="333333"/>
              </a:solidFill>
              <a:effectLst/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+mj-lt"/>
            </a:endParaRP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04A01-4CB3-37B0-7A17-728971686702}"/>
              </a:ext>
            </a:extLst>
          </p:cNvPr>
          <p:cNvSpPr txBox="1"/>
          <p:nvPr/>
        </p:nvSpPr>
        <p:spPr>
          <a:xfrm>
            <a:off x="2080727" y="177282"/>
            <a:ext cx="8005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           STEP 1 </a:t>
            </a:r>
          </a:p>
          <a:p>
            <a:r>
              <a:rPr lang="en-IN" dirty="0"/>
              <a:t> By Using </a:t>
            </a:r>
            <a:r>
              <a:rPr lang="en-IN" dirty="0" err="1"/>
              <a:t>Inbuit</a:t>
            </a:r>
            <a:r>
              <a:rPr lang="en-IN" dirty="0"/>
              <a:t> Security Updater :</a:t>
            </a:r>
          </a:p>
          <a:p>
            <a:endParaRPr lang="en-IN" dirty="0"/>
          </a:p>
          <a:p>
            <a:r>
              <a:rPr lang="en-IN" dirty="0"/>
              <a:t>So the Steps are as follows: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ED0B3-FB8E-B293-125A-B14DF575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70" y="258163"/>
            <a:ext cx="4463687" cy="2792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A4226-A768-A17B-3076-A64A1430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70" y="3131938"/>
            <a:ext cx="4463687" cy="33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67AD9-C4FA-42C0-B45C-5E5E88163E33}"/>
              </a:ext>
            </a:extLst>
          </p:cNvPr>
          <p:cNvSpPr txBox="1"/>
          <p:nvPr/>
        </p:nvSpPr>
        <p:spPr>
          <a:xfrm>
            <a:off x="3825550" y="223935"/>
            <a:ext cx="556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Another way to list all missing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8E05A-5A52-98C3-2C5C-30F5EDB0841A}"/>
              </a:ext>
            </a:extLst>
          </p:cNvPr>
          <p:cNvSpPr txBox="1"/>
          <p:nvPr/>
        </p:nvSpPr>
        <p:spPr>
          <a:xfrm>
            <a:off x="1754155" y="923731"/>
            <a:ext cx="556104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Type Control Panel in Windows search and click Open.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Click on Uninstall a program</a:t>
            </a:r>
          </a:p>
          <a:p>
            <a:pPr>
              <a:lnSpc>
                <a:spcPct val="200000"/>
              </a:lnSpc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3.Select View installed updates from the left panel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333333"/>
                </a:solidFill>
                <a:latin typeface="+mj-lt"/>
              </a:rPr>
              <a:t>4.You can also uninstall them</a:t>
            </a: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F02B4-F06A-C825-BA12-89D15E7DA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13" y="3249852"/>
            <a:ext cx="7615024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3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DBAC-0EB3-5EBF-07BB-F7D7B404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776" y="0"/>
            <a:ext cx="8882000" cy="746449"/>
          </a:xfrm>
        </p:spPr>
        <p:txBody>
          <a:bodyPr/>
          <a:lstStyle/>
          <a:p>
            <a:r>
              <a:rPr lang="en-IN" dirty="0"/>
              <a:t>By Using desired Open Source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16692-26DC-0838-0442-6A0A035E301C}"/>
              </a:ext>
            </a:extLst>
          </p:cNvPr>
          <p:cNvSpPr txBox="1"/>
          <p:nvPr/>
        </p:nvSpPr>
        <p:spPr>
          <a:xfrm>
            <a:off x="5029199" y="746449"/>
            <a:ext cx="487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pace Grotesk"/>
              </a:rPr>
              <a:t>1. Patch My PC Updater v4.5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F3D9E-EB82-625F-E220-C36DF395028E}"/>
              </a:ext>
            </a:extLst>
          </p:cNvPr>
          <p:cNvSpPr txBox="1"/>
          <p:nvPr/>
        </p:nvSpPr>
        <p:spPr>
          <a:xfrm>
            <a:off x="1829171" y="1225532"/>
            <a:ext cx="10188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Patch My PC Updater is a free software updater utility that can not only accomplish that, but also automatically install the patches for you, unlike comparable programmes that often merely search for software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only need to choose one button to start downloading and installing all the updates it can discover, even if you don't want to utilise the automatic update option.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CCD9C-AB39-BA95-4AC1-CB11F8BB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60" y="2702860"/>
            <a:ext cx="8271432" cy="40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249</TotalTime>
  <Words>1212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</vt:lpstr>
      <vt:lpstr>Corbel</vt:lpstr>
      <vt:lpstr>Jost</vt:lpstr>
      <vt:lpstr>Roboto</vt:lpstr>
      <vt:lpstr>Space Grotesk</vt:lpstr>
      <vt:lpstr>Times New Roman</vt:lpstr>
      <vt:lpstr>Trebuchet MS</vt:lpstr>
      <vt:lpstr>Verdana</vt:lpstr>
      <vt:lpstr>Work Sans</vt:lpstr>
      <vt:lpstr>Parallax</vt:lpstr>
      <vt:lpstr>PowerPoint Presentation</vt:lpstr>
      <vt:lpstr>PowerPoint Presentation</vt:lpstr>
      <vt:lpstr>PowerPoint Presentation</vt:lpstr>
      <vt:lpstr>What is Open Source Software</vt:lpstr>
      <vt:lpstr>PowerPoint Presentation</vt:lpstr>
      <vt:lpstr>Open Source Software list all the security updates missing in your Window OS</vt:lpstr>
      <vt:lpstr>PowerPoint Presentation</vt:lpstr>
      <vt:lpstr>PowerPoint Presentation</vt:lpstr>
      <vt:lpstr>By Using desired Open Source Software</vt:lpstr>
      <vt:lpstr>PowerPoint Presentation</vt:lpstr>
      <vt:lpstr>2. Iobit Updater</vt:lpstr>
      <vt:lpstr>Listing all free system information about the hardware and software installed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shukla</dc:creator>
  <cp:lastModifiedBy>raja shukla</cp:lastModifiedBy>
  <cp:revision>2</cp:revision>
  <dcterms:created xsi:type="dcterms:W3CDTF">2023-03-29T15:29:55Z</dcterms:created>
  <dcterms:modified xsi:type="dcterms:W3CDTF">2023-04-10T16:26:09Z</dcterms:modified>
</cp:coreProperties>
</file>