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Questrial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D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63086" y="0"/>
            <a:ext cx="8060947" cy="8060947"/>
          </a:xfrm>
          <a:custGeom>
            <a:avLst/>
            <a:gdLst/>
            <a:ahLst/>
            <a:cxnLst/>
            <a:rect r="r" b="b" t="t" l="l"/>
            <a:pathLst>
              <a:path h="8060947" w="8060947">
                <a:moveTo>
                  <a:pt x="0" y="0"/>
                </a:moveTo>
                <a:lnTo>
                  <a:pt x="8060948" y="0"/>
                </a:lnTo>
                <a:lnTo>
                  <a:pt x="8060948" y="8060947"/>
                </a:lnTo>
                <a:lnTo>
                  <a:pt x="0" y="8060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97431" y="2996578"/>
            <a:ext cx="11823724" cy="11823724"/>
          </a:xfrm>
          <a:custGeom>
            <a:avLst/>
            <a:gdLst/>
            <a:ahLst/>
            <a:cxnLst/>
            <a:rect r="r" b="b" t="t" l="l"/>
            <a:pathLst>
              <a:path h="11823724" w="11823724">
                <a:moveTo>
                  <a:pt x="0" y="0"/>
                </a:moveTo>
                <a:lnTo>
                  <a:pt x="11823724" y="0"/>
                </a:lnTo>
                <a:lnTo>
                  <a:pt x="11823724" y="11823724"/>
                </a:lnTo>
                <a:lnTo>
                  <a:pt x="0" y="11823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9946" y="3089708"/>
            <a:ext cx="12285358" cy="339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1"/>
              </a:lnSpc>
            </a:pPr>
            <a:r>
              <a:rPr lang="en-US" b="true" sz="12028" spc="3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BINARY</a:t>
            </a:r>
          </a:p>
          <a:p>
            <a:pPr algn="ctr">
              <a:lnSpc>
                <a:spcPts val="13231"/>
              </a:lnSpc>
            </a:pPr>
            <a:r>
              <a:rPr lang="en-US" b="true" sz="12028" spc="3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COMPARATOR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-327643" y="9263062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139901" y="2430295"/>
            <a:ext cx="1468357" cy="1468357"/>
          </a:xfrm>
          <a:custGeom>
            <a:avLst/>
            <a:gdLst/>
            <a:ahLst/>
            <a:cxnLst/>
            <a:rect r="r" b="b" t="t" l="l"/>
            <a:pathLst>
              <a:path h="1468357" w="1468357">
                <a:moveTo>
                  <a:pt x="0" y="0"/>
                </a:moveTo>
                <a:lnTo>
                  <a:pt x="1468357" y="0"/>
                </a:lnTo>
                <a:lnTo>
                  <a:pt x="1468357" y="1468357"/>
                </a:lnTo>
                <a:lnTo>
                  <a:pt x="0" y="1468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70159" y="6163678"/>
            <a:ext cx="745145" cy="745145"/>
          </a:xfrm>
          <a:custGeom>
            <a:avLst/>
            <a:gdLst/>
            <a:ahLst/>
            <a:cxnLst/>
            <a:rect r="r" b="b" t="t" l="l"/>
            <a:pathLst>
              <a:path h="745145" w="745145">
                <a:moveTo>
                  <a:pt x="0" y="0"/>
                </a:moveTo>
                <a:lnTo>
                  <a:pt x="745145" y="0"/>
                </a:lnTo>
                <a:lnTo>
                  <a:pt x="745145" y="745145"/>
                </a:lnTo>
                <a:lnTo>
                  <a:pt x="0" y="745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-8452468" y="5626408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5400000">
            <a:off x="8742404" y="1899808"/>
            <a:ext cx="803192" cy="638172"/>
          </a:xfrm>
          <a:custGeom>
            <a:avLst/>
            <a:gdLst/>
            <a:ahLst/>
            <a:cxnLst/>
            <a:rect r="r" b="b" t="t" l="l"/>
            <a:pathLst>
              <a:path h="638172" w="803192">
                <a:moveTo>
                  <a:pt x="0" y="0"/>
                </a:moveTo>
                <a:lnTo>
                  <a:pt x="803192" y="0"/>
                </a:lnTo>
                <a:lnTo>
                  <a:pt x="803192" y="638173"/>
                </a:lnTo>
                <a:lnTo>
                  <a:pt x="0" y="63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69890" y="134561"/>
            <a:ext cx="5418110" cy="2840847"/>
          </a:xfrm>
          <a:custGeom>
            <a:avLst/>
            <a:gdLst/>
            <a:ahLst/>
            <a:cxnLst/>
            <a:rect r="r" b="b" t="t" l="l"/>
            <a:pathLst>
              <a:path h="2840847" w="5418110">
                <a:moveTo>
                  <a:pt x="0" y="0"/>
                </a:moveTo>
                <a:lnTo>
                  <a:pt x="5418110" y="0"/>
                </a:lnTo>
                <a:lnTo>
                  <a:pt x="5418110" y="2840847"/>
                </a:lnTo>
                <a:lnTo>
                  <a:pt x="0" y="2840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50897" y="2619839"/>
            <a:ext cx="8060947" cy="8060947"/>
          </a:xfrm>
          <a:custGeom>
            <a:avLst/>
            <a:gdLst/>
            <a:ahLst/>
            <a:cxnLst/>
            <a:rect r="r" b="b" t="t" l="l"/>
            <a:pathLst>
              <a:path h="8060947" w="8060947">
                <a:moveTo>
                  <a:pt x="0" y="0"/>
                </a:moveTo>
                <a:lnTo>
                  <a:pt x="8060947" y="0"/>
                </a:lnTo>
                <a:lnTo>
                  <a:pt x="8060947" y="8060947"/>
                </a:lnTo>
                <a:lnTo>
                  <a:pt x="0" y="8060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327643" y="9263062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869890" y="0"/>
            <a:ext cx="5418110" cy="2840847"/>
          </a:xfrm>
          <a:custGeom>
            <a:avLst/>
            <a:gdLst/>
            <a:ahLst/>
            <a:cxnLst/>
            <a:rect r="r" b="b" t="t" l="l"/>
            <a:pathLst>
              <a:path h="2840847" w="5418110">
                <a:moveTo>
                  <a:pt x="0" y="0"/>
                </a:moveTo>
                <a:lnTo>
                  <a:pt x="5418110" y="0"/>
                </a:lnTo>
                <a:lnTo>
                  <a:pt x="5418110" y="2840847"/>
                </a:lnTo>
                <a:lnTo>
                  <a:pt x="0" y="2840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" y="2291331"/>
            <a:ext cx="5689323" cy="2699140"/>
            <a:chOff x="0" y="0"/>
            <a:chExt cx="1498422" cy="7108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98422" cy="710885"/>
            </a:xfrm>
            <a:custGeom>
              <a:avLst/>
              <a:gdLst/>
              <a:ahLst/>
              <a:cxnLst/>
              <a:rect r="r" b="b" t="t" l="l"/>
              <a:pathLst>
                <a:path h="710885" w="1498422">
                  <a:moveTo>
                    <a:pt x="69400" y="0"/>
                  </a:moveTo>
                  <a:lnTo>
                    <a:pt x="1429023" y="0"/>
                  </a:lnTo>
                  <a:cubicBezTo>
                    <a:pt x="1447429" y="0"/>
                    <a:pt x="1465081" y="7312"/>
                    <a:pt x="1478096" y="20327"/>
                  </a:cubicBezTo>
                  <a:cubicBezTo>
                    <a:pt x="1491111" y="33342"/>
                    <a:pt x="1498422" y="50994"/>
                    <a:pt x="1498422" y="69400"/>
                  </a:cubicBezTo>
                  <a:lnTo>
                    <a:pt x="1498422" y="641485"/>
                  </a:lnTo>
                  <a:cubicBezTo>
                    <a:pt x="1498422" y="659891"/>
                    <a:pt x="1491111" y="677543"/>
                    <a:pt x="1478096" y="690558"/>
                  </a:cubicBezTo>
                  <a:cubicBezTo>
                    <a:pt x="1465081" y="703573"/>
                    <a:pt x="1447429" y="710885"/>
                    <a:pt x="1429023" y="710885"/>
                  </a:cubicBezTo>
                  <a:lnTo>
                    <a:pt x="69400" y="710885"/>
                  </a:lnTo>
                  <a:cubicBezTo>
                    <a:pt x="50994" y="710885"/>
                    <a:pt x="33342" y="703573"/>
                    <a:pt x="20327" y="690558"/>
                  </a:cubicBezTo>
                  <a:cubicBezTo>
                    <a:pt x="7312" y="677543"/>
                    <a:pt x="0" y="659891"/>
                    <a:pt x="0" y="641485"/>
                  </a:cubicBezTo>
                  <a:lnTo>
                    <a:pt x="0" y="69400"/>
                  </a:lnTo>
                  <a:cubicBezTo>
                    <a:pt x="0" y="50994"/>
                    <a:pt x="7312" y="33342"/>
                    <a:pt x="20327" y="20327"/>
                  </a:cubicBezTo>
                  <a:cubicBezTo>
                    <a:pt x="33342" y="7312"/>
                    <a:pt x="50994" y="0"/>
                    <a:pt x="69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98422" cy="748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 : ZINZUVADIYA KRISH 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ENROLL NO. : 23002170210138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BRANCH : IT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BATCH : C2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99339" y="2291331"/>
            <a:ext cx="5689323" cy="2699140"/>
            <a:chOff x="0" y="0"/>
            <a:chExt cx="1498422" cy="7108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8422" cy="710885"/>
            </a:xfrm>
            <a:custGeom>
              <a:avLst/>
              <a:gdLst/>
              <a:ahLst/>
              <a:cxnLst/>
              <a:rect r="r" b="b" t="t" l="l"/>
              <a:pathLst>
                <a:path h="710885" w="1498422">
                  <a:moveTo>
                    <a:pt x="69400" y="0"/>
                  </a:moveTo>
                  <a:lnTo>
                    <a:pt x="1429023" y="0"/>
                  </a:lnTo>
                  <a:cubicBezTo>
                    <a:pt x="1447429" y="0"/>
                    <a:pt x="1465081" y="7312"/>
                    <a:pt x="1478096" y="20327"/>
                  </a:cubicBezTo>
                  <a:cubicBezTo>
                    <a:pt x="1491111" y="33342"/>
                    <a:pt x="1498422" y="50994"/>
                    <a:pt x="1498422" y="69400"/>
                  </a:cubicBezTo>
                  <a:lnTo>
                    <a:pt x="1498422" y="641485"/>
                  </a:lnTo>
                  <a:cubicBezTo>
                    <a:pt x="1498422" y="659891"/>
                    <a:pt x="1491111" y="677543"/>
                    <a:pt x="1478096" y="690558"/>
                  </a:cubicBezTo>
                  <a:cubicBezTo>
                    <a:pt x="1465081" y="703573"/>
                    <a:pt x="1447429" y="710885"/>
                    <a:pt x="1429023" y="710885"/>
                  </a:cubicBezTo>
                  <a:lnTo>
                    <a:pt x="69400" y="710885"/>
                  </a:lnTo>
                  <a:cubicBezTo>
                    <a:pt x="50994" y="710885"/>
                    <a:pt x="33342" y="703573"/>
                    <a:pt x="20327" y="690558"/>
                  </a:cubicBezTo>
                  <a:cubicBezTo>
                    <a:pt x="7312" y="677543"/>
                    <a:pt x="0" y="659891"/>
                    <a:pt x="0" y="641485"/>
                  </a:cubicBezTo>
                  <a:lnTo>
                    <a:pt x="0" y="69400"/>
                  </a:lnTo>
                  <a:cubicBezTo>
                    <a:pt x="0" y="50994"/>
                    <a:pt x="7312" y="33342"/>
                    <a:pt x="20327" y="20327"/>
                  </a:cubicBezTo>
                  <a:cubicBezTo>
                    <a:pt x="33342" y="7312"/>
                    <a:pt x="50994" y="0"/>
                    <a:pt x="69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98422" cy="748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 : MEHTA PREET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ENROLL NO. : 23002170210056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BRANCH : IT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BATCH : C2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98261" y="2291331"/>
            <a:ext cx="5689323" cy="2699140"/>
            <a:chOff x="0" y="0"/>
            <a:chExt cx="1498422" cy="71088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98422" cy="710885"/>
            </a:xfrm>
            <a:custGeom>
              <a:avLst/>
              <a:gdLst/>
              <a:ahLst/>
              <a:cxnLst/>
              <a:rect r="r" b="b" t="t" l="l"/>
              <a:pathLst>
                <a:path h="710885" w="1498422">
                  <a:moveTo>
                    <a:pt x="69400" y="0"/>
                  </a:moveTo>
                  <a:lnTo>
                    <a:pt x="1429023" y="0"/>
                  </a:lnTo>
                  <a:cubicBezTo>
                    <a:pt x="1447429" y="0"/>
                    <a:pt x="1465081" y="7312"/>
                    <a:pt x="1478096" y="20327"/>
                  </a:cubicBezTo>
                  <a:cubicBezTo>
                    <a:pt x="1491111" y="33342"/>
                    <a:pt x="1498422" y="50994"/>
                    <a:pt x="1498422" y="69400"/>
                  </a:cubicBezTo>
                  <a:lnTo>
                    <a:pt x="1498422" y="641485"/>
                  </a:lnTo>
                  <a:cubicBezTo>
                    <a:pt x="1498422" y="659891"/>
                    <a:pt x="1491111" y="677543"/>
                    <a:pt x="1478096" y="690558"/>
                  </a:cubicBezTo>
                  <a:cubicBezTo>
                    <a:pt x="1465081" y="703573"/>
                    <a:pt x="1447429" y="710885"/>
                    <a:pt x="1429023" y="710885"/>
                  </a:cubicBezTo>
                  <a:lnTo>
                    <a:pt x="69400" y="710885"/>
                  </a:lnTo>
                  <a:cubicBezTo>
                    <a:pt x="50994" y="710885"/>
                    <a:pt x="33342" y="703573"/>
                    <a:pt x="20327" y="690558"/>
                  </a:cubicBezTo>
                  <a:cubicBezTo>
                    <a:pt x="7312" y="677543"/>
                    <a:pt x="0" y="659891"/>
                    <a:pt x="0" y="641485"/>
                  </a:cubicBezTo>
                  <a:lnTo>
                    <a:pt x="0" y="69400"/>
                  </a:lnTo>
                  <a:cubicBezTo>
                    <a:pt x="0" y="50994"/>
                    <a:pt x="7312" y="33342"/>
                    <a:pt x="20327" y="20327"/>
                  </a:cubicBezTo>
                  <a:cubicBezTo>
                    <a:pt x="33342" y="7312"/>
                    <a:pt x="50994" y="0"/>
                    <a:pt x="69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98422" cy="748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 : FALDU DHRUV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ENROLL NO. : 23002170210027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BRANCH : IT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BATCH : C2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76905" y="5777197"/>
            <a:ext cx="5689323" cy="2699140"/>
            <a:chOff x="0" y="0"/>
            <a:chExt cx="1498422" cy="71088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98422" cy="710885"/>
            </a:xfrm>
            <a:custGeom>
              <a:avLst/>
              <a:gdLst/>
              <a:ahLst/>
              <a:cxnLst/>
              <a:rect r="r" b="b" t="t" l="l"/>
              <a:pathLst>
                <a:path h="710885" w="1498422">
                  <a:moveTo>
                    <a:pt x="69400" y="0"/>
                  </a:moveTo>
                  <a:lnTo>
                    <a:pt x="1429023" y="0"/>
                  </a:lnTo>
                  <a:cubicBezTo>
                    <a:pt x="1447429" y="0"/>
                    <a:pt x="1465081" y="7312"/>
                    <a:pt x="1478096" y="20327"/>
                  </a:cubicBezTo>
                  <a:cubicBezTo>
                    <a:pt x="1491111" y="33342"/>
                    <a:pt x="1498422" y="50994"/>
                    <a:pt x="1498422" y="69400"/>
                  </a:cubicBezTo>
                  <a:lnTo>
                    <a:pt x="1498422" y="641485"/>
                  </a:lnTo>
                  <a:cubicBezTo>
                    <a:pt x="1498422" y="659891"/>
                    <a:pt x="1491111" y="677543"/>
                    <a:pt x="1478096" y="690558"/>
                  </a:cubicBezTo>
                  <a:cubicBezTo>
                    <a:pt x="1465081" y="703573"/>
                    <a:pt x="1447429" y="710885"/>
                    <a:pt x="1429023" y="710885"/>
                  </a:cubicBezTo>
                  <a:lnTo>
                    <a:pt x="69400" y="710885"/>
                  </a:lnTo>
                  <a:cubicBezTo>
                    <a:pt x="50994" y="710885"/>
                    <a:pt x="33342" y="703573"/>
                    <a:pt x="20327" y="690558"/>
                  </a:cubicBezTo>
                  <a:cubicBezTo>
                    <a:pt x="7312" y="677543"/>
                    <a:pt x="0" y="659891"/>
                    <a:pt x="0" y="641485"/>
                  </a:cubicBezTo>
                  <a:lnTo>
                    <a:pt x="0" y="69400"/>
                  </a:lnTo>
                  <a:cubicBezTo>
                    <a:pt x="0" y="50994"/>
                    <a:pt x="7312" y="33342"/>
                    <a:pt x="20327" y="20327"/>
                  </a:cubicBezTo>
                  <a:cubicBezTo>
                    <a:pt x="33342" y="7312"/>
                    <a:pt x="50994" y="0"/>
                    <a:pt x="69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98422" cy="748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 : SAVALIYA KRIS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ENROLL NO. : 23002170210115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BRANCH : IT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BATCH : C2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48415" y="5777197"/>
            <a:ext cx="5689323" cy="2699140"/>
            <a:chOff x="0" y="0"/>
            <a:chExt cx="1498422" cy="71088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8422" cy="710885"/>
            </a:xfrm>
            <a:custGeom>
              <a:avLst/>
              <a:gdLst/>
              <a:ahLst/>
              <a:cxnLst/>
              <a:rect r="r" b="b" t="t" l="l"/>
              <a:pathLst>
                <a:path h="710885" w="1498422">
                  <a:moveTo>
                    <a:pt x="69400" y="0"/>
                  </a:moveTo>
                  <a:lnTo>
                    <a:pt x="1429023" y="0"/>
                  </a:lnTo>
                  <a:cubicBezTo>
                    <a:pt x="1447429" y="0"/>
                    <a:pt x="1465081" y="7312"/>
                    <a:pt x="1478096" y="20327"/>
                  </a:cubicBezTo>
                  <a:cubicBezTo>
                    <a:pt x="1491111" y="33342"/>
                    <a:pt x="1498422" y="50994"/>
                    <a:pt x="1498422" y="69400"/>
                  </a:cubicBezTo>
                  <a:lnTo>
                    <a:pt x="1498422" y="641485"/>
                  </a:lnTo>
                  <a:cubicBezTo>
                    <a:pt x="1498422" y="659891"/>
                    <a:pt x="1491111" y="677543"/>
                    <a:pt x="1478096" y="690558"/>
                  </a:cubicBezTo>
                  <a:cubicBezTo>
                    <a:pt x="1465081" y="703573"/>
                    <a:pt x="1447429" y="710885"/>
                    <a:pt x="1429023" y="710885"/>
                  </a:cubicBezTo>
                  <a:lnTo>
                    <a:pt x="69400" y="710885"/>
                  </a:lnTo>
                  <a:cubicBezTo>
                    <a:pt x="50994" y="710885"/>
                    <a:pt x="33342" y="703573"/>
                    <a:pt x="20327" y="690558"/>
                  </a:cubicBezTo>
                  <a:cubicBezTo>
                    <a:pt x="7312" y="677543"/>
                    <a:pt x="0" y="659891"/>
                    <a:pt x="0" y="641485"/>
                  </a:cubicBezTo>
                  <a:lnTo>
                    <a:pt x="0" y="69400"/>
                  </a:lnTo>
                  <a:cubicBezTo>
                    <a:pt x="0" y="50994"/>
                    <a:pt x="7312" y="33342"/>
                    <a:pt x="20327" y="20327"/>
                  </a:cubicBezTo>
                  <a:cubicBezTo>
                    <a:pt x="33342" y="7312"/>
                    <a:pt x="50994" y="0"/>
                    <a:pt x="69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98422" cy="748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 : PATEL HET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ENROLL NO. : 23002170310007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BRANCH : CSD</a:t>
              </a:r>
            </a:p>
            <a:p>
              <a:pPr algn="l">
                <a:lnSpc>
                  <a:spcPts val="2751"/>
                </a:lnSpc>
              </a:pPr>
              <a:r>
                <a:rPr lang="en-US" sz="1965" spc="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BATCH : C2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2047" y="1085850"/>
            <a:ext cx="8229600" cy="100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 spc="2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32047" y="2683445"/>
            <a:ext cx="8504530" cy="560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316" indent="-313158" lvl="1">
              <a:lnSpc>
                <a:spcPts val="49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1-bit binary comparator is a digital logic circuit that compares two single-bit binary numbers (A and B).</a:t>
            </a:r>
          </a:p>
          <a:p>
            <a:pPr algn="l" marL="626316" indent="-313158" lvl="1">
              <a:lnSpc>
                <a:spcPts val="49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determines the relationship between A and B and outputs whether</a:t>
            </a:r>
          </a:p>
          <a:p>
            <a:pPr algn="l" marL="1252632" indent="-417544" lvl="2">
              <a:lnSpc>
                <a:spcPts val="49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&gt; B</a:t>
            </a:r>
          </a:p>
          <a:p>
            <a:pPr algn="l" marL="1252632" indent="-417544" lvl="2">
              <a:lnSpc>
                <a:spcPts val="49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= B</a:t>
            </a:r>
          </a:p>
          <a:p>
            <a:pPr algn="l" marL="1252632" indent="-417544" lvl="2">
              <a:lnSpc>
                <a:spcPts val="49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&lt; B</a:t>
            </a:r>
          </a:p>
          <a:p>
            <a:pPr algn="l">
              <a:lnSpc>
                <a:spcPts val="4960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-327643" y="9263062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-8452468" y="5626408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6342351">
            <a:off x="8631470" y="286610"/>
            <a:ext cx="5027774" cy="7163927"/>
          </a:xfrm>
          <a:custGeom>
            <a:avLst/>
            <a:gdLst/>
            <a:ahLst/>
            <a:cxnLst/>
            <a:rect r="r" b="b" t="t" l="l"/>
            <a:pathLst>
              <a:path h="7163927" w="5027774">
                <a:moveTo>
                  <a:pt x="0" y="0"/>
                </a:moveTo>
                <a:lnTo>
                  <a:pt x="5027774" y="0"/>
                </a:lnTo>
                <a:lnTo>
                  <a:pt x="5027774" y="7163927"/>
                </a:lnTo>
                <a:lnTo>
                  <a:pt x="0" y="71639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353262" y="3271298"/>
            <a:ext cx="5529032" cy="4439211"/>
            <a:chOff x="0" y="0"/>
            <a:chExt cx="7467600" cy="59956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4"/>
              <a:stretch>
                <a:fillRect l="0" t="-16674" r="0" b="-16674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869890" y="0"/>
            <a:ext cx="5418110" cy="2840847"/>
          </a:xfrm>
          <a:custGeom>
            <a:avLst/>
            <a:gdLst/>
            <a:ahLst/>
            <a:cxnLst/>
            <a:rect r="r" b="b" t="t" l="l"/>
            <a:pathLst>
              <a:path h="2840847" w="5418110">
                <a:moveTo>
                  <a:pt x="0" y="0"/>
                </a:moveTo>
                <a:lnTo>
                  <a:pt x="5418110" y="0"/>
                </a:lnTo>
                <a:lnTo>
                  <a:pt x="5418110" y="2840847"/>
                </a:lnTo>
                <a:lnTo>
                  <a:pt x="0" y="2840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D8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16830" y="1531832"/>
            <a:ext cx="1742128" cy="482942"/>
            <a:chOff x="0" y="0"/>
            <a:chExt cx="617685" cy="1712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7685" cy="171231"/>
            </a:xfrm>
            <a:custGeom>
              <a:avLst/>
              <a:gdLst/>
              <a:ahLst/>
              <a:cxnLst/>
              <a:rect r="r" b="b" t="t" l="l"/>
              <a:pathLst>
                <a:path h="171231" w="617685">
                  <a:moveTo>
                    <a:pt x="44439" y="0"/>
                  </a:moveTo>
                  <a:lnTo>
                    <a:pt x="573246" y="0"/>
                  </a:lnTo>
                  <a:cubicBezTo>
                    <a:pt x="585032" y="0"/>
                    <a:pt x="596335" y="4682"/>
                    <a:pt x="604669" y="13016"/>
                  </a:cubicBezTo>
                  <a:cubicBezTo>
                    <a:pt x="613003" y="21350"/>
                    <a:pt x="617685" y="32653"/>
                    <a:pt x="617685" y="44439"/>
                  </a:cubicBezTo>
                  <a:lnTo>
                    <a:pt x="617685" y="126791"/>
                  </a:lnTo>
                  <a:cubicBezTo>
                    <a:pt x="617685" y="151335"/>
                    <a:pt x="597789" y="171231"/>
                    <a:pt x="573246" y="171231"/>
                  </a:cubicBezTo>
                  <a:lnTo>
                    <a:pt x="44439" y="171231"/>
                  </a:lnTo>
                  <a:cubicBezTo>
                    <a:pt x="19896" y="171231"/>
                    <a:pt x="0" y="151335"/>
                    <a:pt x="0" y="126791"/>
                  </a:cubicBezTo>
                  <a:lnTo>
                    <a:pt x="0" y="44439"/>
                  </a:lnTo>
                  <a:cubicBezTo>
                    <a:pt x="0" y="19896"/>
                    <a:pt x="19896" y="0"/>
                    <a:pt x="44439" y="0"/>
                  </a:cubicBezTo>
                  <a:close/>
                </a:path>
              </a:pathLst>
            </a:custGeom>
            <a:solidFill>
              <a:srgbClr val="D7D8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17685" cy="161706"/>
            </a:xfrm>
            <a:prstGeom prst="rect">
              <a:avLst/>
            </a:prstGeom>
          </p:spPr>
          <p:txBody>
            <a:bodyPr anchor="ctr" rtlCol="false" tIns="41885" lIns="41885" bIns="41885" rIns="41885"/>
            <a:lstStyle/>
            <a:p>
              <a:pPr algn="ctr">
                <a:lnSpc>
                  <a:spcPts val="207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13652" y="1058329"/>
            <a:ext cx="6607195" cy="99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9"/>
              </a:lnSpc>
            </a:pPr>
            <a:r>
              <a:rPr lang="en-US" sz="6999" spc="2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-327643" y="9263062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-4176093" y="5082207"/>
            <a:ext cx="1039053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633071" y="-374272"/>
            <a:ext cx="8060947" cy="8060947"/>
          </a:xfrm>
          <a:custGeom>
            <a:avLst/>
            <a:gdLst/>
            <a:ahLst/>
            <a:cxnLst/>
            <a:rect r="r" b="b" t="t" l="l"/>
            <a:pathLst>
              <a:path h="8060947" w="8060947">
                <a:moveTo>
                  <a:pt x="0" y="0"/>
                </a:moveTo>
                <a:lnTo>
                  <a:pt x="8060947" y="0"/>
                </a:lnTo>
                <a:lnTo>
                  <a:pt x="8060947" y="8060947"/>
                </a:lnTo>
                <a:lnTo>
                  <a:pt x="0" y="8060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47322" y="2600325"/>
            <a:ext cx="7916223" cy="5086350"/>
            <a:chOff x="0" y="0"/>
            <a:chExt cx="2084931" cy="13396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84931" cy="1339615"/>
            </a:xfrm>
            <a:custGeom>
              <a:avLst/>
              <a:gdLst/>
              <a:ahLst/>
              <a:cxnLst/>
              <a:rect r="r" b="b" t="t" l="l"/>
              <a:pathLst>
                <a:path h="1339615" w="2084931">
                  <a:moveTo>
                    <a:pt x="49877" y="0"/>
                  </a:moveTo>
                  <a:lnTo>
                    <a:pt x="2035054" y="0"/>
                  </a:lnTo>
                  <a:cubicBezTo>
                    <a:pt x="2062600" y="0"/>
                    <a:pt x="2084931" y="22331"/>
                    <a:pt x="2084931" y="49877"/>
                  </a:cubicBezTo>
                  <a:lnTo>
                    <a:pt x="2084931" y="1289738"/>
                  </a:lnTo>
                  <a:cubicBezTo>
                    <a:pt x="2084931" y="1317284"/>
                    <a:pt x="2062600" y="1339615"/>
                    <a:pt x="2035054" y="1339615"/>
                  </a:cubicBezTo>
                  <a:lnTo>
                    <a:pt x="49877" y="1339615"/>
                  </a:lnTo>
                  <a:cubicBezTo>
                    <a:pt x="22331" y="1339615"/>
                    <a:pt x="0" y="1317284"/>
                    <a:pt x="0" y="1289738"/>
                  </a:cubicBezTo>
                  <a:lnTo>
                    <a:pt x="0" y="49877"/>
                  </a:lnTo>
                  <a:cubicBezTo>
                    <a:pt x="0" y="22331"/>
                    <a:pt x="22331" y="0"/>
                    <a:pt x="4987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84931" cy="1377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AND Gate (IC 7408):</a:t>
              </a:r>
              <a:r>
                <a:rPr lang="en-US" sz="24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Used to generate the condition for A &gt; B and A &lt; B by combining input signals logically</a:t>
              </a:r>
            </a:p>
            <a:p>
              <a:pPr algn="l">
                <a:lnSpc>
                  <a:spcPts val="3499"/>
                </a:lnSpc>
              </a:pP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OR Gate (IC 7432): </a:t>
              </a:r>
              <a:r>
                <a:rPr lang="en-US" sz="24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Used to combine multiple conditions to generate final outputs.</a:t>
              </a:r>
            </a:p>
            <a:p>
              <a:pPr algn="l">
                <a:lnSpc>
                  <a:spcPts val="3499"/>
                </a:lnSpc>
              </a:pP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NOT Gate (IC 7404):</a:t>
              </a:r>
              <a:r>
                <a:rPr lang="en-US" sz="24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Used to invert input signals for required conditions.</a:t>
              </a: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94755" y="1638548"/>
            <a:ext cx="6906367" cy="6906367"/>
          </a:xfrm>
          <a:prstGeom prst="rect">
            <a:avLst/>
          </a:prstGeom>
        </p:spPr>
      </p:pic>
      <p:sp>
        <p:nvSpPr>
          <p:cNvPr name="Freeform 13" id="13"/>
          <p:cNvSpPr/>
          <p:nvPr/>
        </p:nvSpPr>
        <p:spPr>
          <a:xfrm flipH="false" flipV="false" rot="-904427">
            <a:off x="11663109" y="2880540"/>
            <a:ext cx="1995456" cy="1247160"/>
          </a:xfrm>
          <a:custGeom>
            <a:avLst/>
            <a:gdLst/>
            <a:ahLst/>
            <a:cxnLst/>
            <a:rect r="r" b="b" t="t" l="l"/>
            <a:pathLst>
              <a:path h="1247160" w="1995456">
                <a:moveTo>
                  <a:pt x="0" y="0"/>
                </a:moveTo>
                <a:lnTo>
                  <a:pt x="1995456" y="0"/>
                </a:lnTo>
                <a:lnTo>
                  <a:pt x="1995456" y="1247160"/>
                </a:lnTo>
                <a:lnTo>
                  <a:pt x="0" y="12471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035358">
            <a:off x="13888181" y="2221064"/>
            <a:ext cx="2566113" cy="2566113"/>
          </a:xfrm>
          <a:custGeom>
            <a:avLst/>
            <a:gdLst/>
            <a:ahLst/>
            <a:cxnLst/>
            <a:rect r="r" b="b" t="t" l="l"/>
            <a:pathLst>
              <a:path h="2566113" w="2566113">
                <a:moveTo>
                  <a:pt x="0" y="0"/>
                </a:moveTo>
                <a:lnTo>
                  <a:pt x="2566113" y="0"/>
                </a:lnTo>
                <a:lnTo>
                  <a:pt x="2566113" y="2566113"/>
                </a:lnTo>
                <a:lnTo>
                  <a:pt x="0" y="25661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0438">
            <a:off x="15224461" y="4989986"/>
            <a:ext cx="1641160" cy="1641160"/>
          </a:xfrm>
          <a:custGeom>
            <a:avLst/>
            <a:gdLst/>
            <a:ahLst/>
            <a:cxnLst/>
            <a:rect r="r" b="b" t="t" l="l"/>
            <a:pathLst>
              <a:path h="1641160" w="1641160">
                <a:moveTo>
                  <a:pt x="0" y="0"/>
                </a:moveTo>
                <a:lnTo>
                  <a:pt x="1641160" y="0"/>
                </a:lnTo>
                <a:lnTo>
                  <a:pt x="1641160" y="1641160"/>
                </a:lnTo>
                <a:lnTo>
                  <a:pt x="0" y="16411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81685" y="4808883"/>
            <a:ext cx="907355" cy="1590879"/>
          </a:xfrm>
          <a:custGeom>
            <a:avLst/>
            <a:gdLst/>
            <a:ahLst/>
            <a:cxnLst/>
            <a:rect r="r" b="b" t="t" l="l"/>
            <a:pathLst>
              <a:path h="1590879" w="907355">
                <a:moveTo>
                  <a:pt x="0" y="0"/>
                </a:moveTo>
                <a:lnTo>
                  <a:pt x="907355" y="0"/>
                </a:lnTo>
                <a:lnTo>
                  <a:pt x="907355" y="1590879"/>
                </a:lnTo>
                <a:lnTo>
                  <a:pt x="0" y="15908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321885" y="6647892"/>
            <a:ext cx="1252108" cy="1252108"/>
          </a:xfrm>
          <a:custGeom>
            <a:avLst/>
            <a:gdLst/>
            <a:ahLst/>
            <a:cxnLst/>
            <a:rect r="r" b="b" t="t" l="l"/>
            <a:pathLst>
              <a:path h="1252108" w="1252108">
                <a:moveTo>
                  <a:pt x="0" y="0"/>
                </a:moveTo>
                <a:lnTo>
                  <a:pt x="1252108" y="0"/>
                </a:lnTo>
                <a:lnTo>
                  <a:pt x="1252108" y="1252108"/>
                </a:lnTo>
                <a:lnTo>
                  <a:pt x="0" y="12521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2282842">
            <a:off x="10221127" y="3020909"/>
            <a:ext cx="5755306" cy="331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1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869890" y="0"/>
            <a:ext cx="5418110" cy="2840847"/>
          </a:xfrm>
          <a:custGeom>
            <a:avLst/>
            <a:gdLst/>
            <a:ahLst/>
            <a:cxnLst/>
            <a:rect r="r" b="b" t="t" l="l"/>
            <a:pathLst>
              <a:path h="2840847" w="5418110">
                <a:moveTo>
                  <a:pt x="0" y="0"/>
                </a:moveTo>
                <a:lnTo>
                  <a:pt x="5418110" y="0"/>
                </a:lnTo>
                <a:lnTo>
                  <a:pt x="5418110" y="2840847"/>
                </a:lnTo>
                <a:lnTo>
                  <a:pt x="0" y="28408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0715" y="565468"/>
            <a:ext cx="10146459" cy="99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9"/>
              </a:lnSpc>
            </a:pPr>
            <a:r>
              <a:rPr lang="en-US" sz="6999" spc="2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750897" y="2619839"/>
            <a:ext cx="8060947" cy="8060947"/>
          </a:xfrm>
          <a:custGeom>
            <a:avLst/>
            <a:gdLst/>
            <a:ahLst/>
            <a:cxnLst/>
            <a:rect r="r" b="b" t="t" l="l"/>
            <a:pathLst>
              <a:path h="8060947" w="8060947">
                <a:moveTo>
                  <a:pt x="0" y="0"/>
                </a:moveTo>
                <a:lnTo>
                  <a:pt x="8060947" y="0"/>
                </a:lnTo>
                <a:lnTo>
                  <a:pt x="8060947" y="8060947"/>
                </a:lnTo>
                <a:lnTo>
                  <a:pt x="0" y="8060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-327643" y="9263062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-8452468" y="5626408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008469" y="1796992"/>
            <a:ext cx="13542083" cy="7183531"/>
            <a:chOff x="0" y="0"/>
            <a:chExt cx="3566639" cy="18919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66639" cy="1891959"/>
            </a:xfrm>
            <a:custGeom>
              <a:avLst/>
              <a:gdLst/>
              <a:ahLst/>
              <a:cxnLst/>
              <a:rect r="r" b="b" t="t" l="l"/>
              <a:pathLst>
                <a:path h="1891959" w="3566639">
                  <a:moveTo>
                    <a:pt x="29156" y="0"/>
                  </a:moveTo>
                  <a:lnTo>
                    <a:pt x="3537483" y="0"/>
                  </a:lnTo>
                  <a:cubicBezTo>
                    <a:pt x="3545216" y="0"/>
                    <a:pt x="3552632" y="3072"/>
                    <a:pt x="3558099" y="8540"/>
                  </a:cubicBezTo>
                  <a:cubicBezTo>
                    <a:pt x="3563567" y="14008"/>
                    <a:pt x="3566639" y="21424"/>
                    <a:pt x="3566639" y="29156"/>
                  </a:cubicBezTo>
                  <a:lnTo>
                    <a:pt x="3566639" y="1862803"/>
                  </a:lnTo>
                  <a:cubicBezTo>
                    <a:pt x="3566639" y="1878905"/>
                    <a:pt x="3553585" y="1891959"/>
                    <a:pt x="3537483" y="1891959"/>
                  </a:cubicBezTo>
                  <a:lnTo>
                    <a:pt x="29156" y="1891959"/>
                  </a:lnTo>
                  <a:cubicBezTo>
                    <a:pt x="21424" y="1891959"/>
                    <a:pt x="14008" y="1888887"/>
                    <a:pt x="8540" y="1883419"/>
                  </a:cubicBezTo>
                  <a:cubicBezTo>
                    <a:pt x="3072" y="1877951"/>
                    <a:pt x="0" y="1870535"/>
                    <a:pt x="0" y="1862803"/>
                  </a:cubicBezTo>
                  <a:lnTo>
                    <a:pt x="0" y="29156"/>
                  </a:lnTo>
                  <a:cubicBezTo>
                    <a:pt x="0" y="21424"/>
                    <a:pt x="3072" y="14008"/>
                    <a:pt x="8540" y="8540"/>
                  </a:cubicBezTo>
                  <a:cubicBezTo>
                    <a:pt x="14008" y="3072"/>
                    <a:pt x="21424" y="0"/>
                    <a:pt x="291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566639" cy="1949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Basic Comparison Operations</a:t>
              </a:r>
              <a:r>
                <a:rPr lang="en-US" sz="3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Used in simple decision-making circuits where single-bit values need to be compared.</a:t>
              </a:r>
            </a:p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Multi-bit Comparators</a:t>
              </a:r>
              <a:r>
                <a:rPr lang="en-US" sz="3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Acts as a building block for n-bit comparators, where multiple 1-bit comparators are cascaded.</a:t>
              </a:r>
            </a:p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Digital Logic Circuits</a:t>
              </a:r>
              <a:r>
                <a:rPr lang="en-US" sz="3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Used in control circuits where logical comparisons are needed.</a:t>
              </a:r>
            </a:p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ALU Operations</a:t>
              </a:r>
              <a:r>
                <a:rPr lang="en-US" sz="3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Helps in arithmetic logic units (ALUs) for decision-making tasks like conditional branching.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869890" y="0"/>
            <a:ext cx="5418110" cy="2840847"/>
          </a:xfrm>
          <a:custGeom>
            <a:avLst/>
            <a:gdLst/>
            <a:ahLst/>
            <a:cxnLst/>
            <a:rect r="r" b="b" t="t" l="l"/>
            <a:pathLst>
              <a:path h="2840847" w="5418110">
                <a:moveTo>
                  <a:pt x="0" y="0"/>
                </a:moveTo>
                <a:lnTo>
                  <a:pt x="5418110" y="0"/>
                </a:lnTo>
                <a:lnTo>
                  <a:pt x="5418110" y="2840847"/>
                </a:lnTo>
                <a:lnTo>
                  <a:pt x="0" y="2840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D0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9788" y="2217375"/>
            <a:ext cx="6302712" cy="5042169"/>
          </a:xfrm>
          <a:custGeom>
            <a:avLst/>
            <a:gdLst/>
            <a:ahLst/>
            <a:cxnLst/>
            <a:rect r="r" b="b" t="t" l="l"/>
            <a:pathLst>
              <a:path h="5042169" w="6302712">
                <a:moveTo>
                  <a:pt x="0" y="0"/>
                </a:moveTo>
                <a:lnTo>
                  <a:pt x="6302711" y="0"/>
                </a:lnTo>
                <a:lnTo>
                  <a:pt x="6302711" y="5042169"/>
                </a:lnTo>
                <a:lnTo>
                  <a:pt x="0" y="50421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18534" y="2217375"/>
            <a:ext cx="6302712" cy="5042169"/>
          </a:xfrm>
          <a:custGeom>
            <a:avLst/>
            <a:gdLst/>
            <a:ahLst/>
            <a:cxnLst/>
            <a:rect r="r" b="b" t="t" l="l"/>
            <a:pathLst>
              <a:path h="5042169" w="6302712">
                <a:moveTo>
                  <a:pt x="0" y="0"/>
                </a:moveTo>
                <a:lnTo>
                  <a:pt x="6302712" y="0"/>
                </a:lnTo>
                <a:lnTo>
                  <a:pt x="6302712" y="5042169"/>
                </a:lnTo>
                <a:lnTo>
                  <a:pt x="0" y="50421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88311" y="2307287"/>
            <a:ext cx="417061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spc="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84584" y="2307287"/>
            <a:ext cx="417061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spc="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10593" y="3157309"/>
            <a:ext cx="5821102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Fast Comparison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 Design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 Power Consumption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Widely Used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Reliable and Accurate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-327643" y="9263062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-5400000">
            <a:off x="-4176093" y="5082207"/>
            <a:ext cx="1039053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69890" y="0"/>
            <a:ext cx="5418110" cy="2840847"/>
          </a:xfrm>
          <a:custGeom>
            <a:avLst/>
            <a:gdLst/>
            <a:ahLst/>
            <a:cxnLst/>
            <a:rect r="r" b="b" t="t" l="l"/>
            <a:pathLst>
              <a:path h="2840847" w="5418110">
                <a:moveTo>
                  <a:pt x="0" y="0"/>
                </a:moveTo>
                <a:lnTo>
                  <a:pt x="5418110" y="0"/>
                </a:lnTo>
                <a:lnTo>
                  <a:pt x="5418110" y="2840847"/>
                </a:lnTo>
                <a:lnTo>
                  <a:pt x="0" y="2840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718534" y="3157309"/>
            <a:ext cx="6581828" cy="311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Limited to Binary Numbers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Fixed Bit Width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Increased Complexity with More Bits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Hardware Scalability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Suitable for Large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D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70835" y="2184231"/>
            <a:ext cx="1123918" cy="1140875"/>
          </a:xfrm>
          <a:custGeom>
            <a:avLst/>
            <a:gdLst/>
            <a:ahLst/>
            <a:cxnLst/>
            <a:rect r="r" b="b" t="t" l="l"/>
            <a:pathLst>
              <a:path h="1140875" w="1123918">
                <a:moveTo>
                  <a:pt x="0" y="0"/>
                </a:moveTo>
                <a:lnTo>
                  <a:pt x="1123918" y="0"/>
                </a:lnTo>
                <a:lnTo>
                  <a:pt x="1123918" y="1140875"/>
                </a:lnTo>
                <a:lnTo>
                  <a:pt x="0" y="114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327643" y="9263062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4176093" y="5082207"/>
            <a:ext cx="1039053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014267" y="1825106"/>
            <a:ext cx="1859125" cy="1859125"/>
          </a:xfrm>
          <a:custGeom>
            <a:avLst/>
            <a:gdLst/>
            <a:ahLst/>
            <a:cxnLst/>
            <a:rect r="r" b="b" t="t" l="l"/>
            <a:pathLst>
              <a:path h="1859125" w="1859125">
                <a:moveTo>
                  <a:pt x="0" y="0"/>
                </a:moveTo>
                <a:lnTo>
                  <a:pt x="1859126" y="0"/>
                </a:lnTo>
                <a:lnTo>
                  <a:pt x="1859126" y="1859125"/>
                </a:lnTo>
                <a:lnTo>
                  <a:pt x="0" y="1859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18962" y="2074570"/>
            <a:ext cx="1360196" cy="1360196"/>
          </a:xfrm>
          <a:custGeom>
            <a:avLst/>
            <a:gdLst/>
            <a:ahLst/>
            <a:cxnLst/>
            <a:rect r="r" b="b" t="t" l="l"/>
            <a:pathLst>
              <a:path h="1360196" w="1360196">
                <a:moveTo>
                  <a:pt x="0" y="0"/>
                </a:moveTo>
                <a:lnTo>
                  <a:pt x="1360196" y="0"/>
                </a:lnTo>
                <a:lnTo>
                  <a:pt x="1360196" y="1360196"/>
                </a:lnTo>
                <a:lnTo>
                  <a:pt x="0" y="13601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7322" y="764949"/>
            <a:ext cx="7223514" cy="99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9"/>
              </a:lnSpc>
            </a:pPr>
            <a:r>
              <a:rPr lang="en-US" sz="6999" spc="2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9837" y="3414150"/>
            <a:ext cx="529828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spc="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Efficient Comparison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9837" y="4823850"/>
            <a:ext cx="5047986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724"/>
              </a:lnSpc>
              <a:buFont typeface="Arial"/>
              <a:buChar char="•"/>
            </a:pPr>
            <a:r>
              <a:rPr lang="en-US" sz="2499" spc="44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comparator provides a fast and reliable method for comparing binary values.</a:t>
            </a:r>
          </a:p>
          <a:p>
            <a:pPr algn="l">
              <a:lnSpc>
                <a:spcPts val="372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467883" y="4831445"/>
            <a:ext cx="4633172" cy="2784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5" indent="-269872" lvl="1">
              <a:lnSpc>
                <a:spcPts val="3724"/>
              </a:lnSpc>
              <a:buFont typeface="Arial"/>
              <a:buChar char="•"/>
            </a:pPr>
            <a:r>
              <a:rPr lang="en-US" sz="2499" spc="44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Implementing the circuit with 7408 (AND), 7432 (OR), and 7404 (NOT) ICs reinforces logic gate concepts.</a:t>
            </a:r>
          </a:p>
          <a:p>
            <a:pPr algn="l">
              <a:lnSpc>
                <a:spcPts val="372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108644" y="3414150"/>
            <a:ext cx="529828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spc="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BASIC LOGIC DESIGN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88051" y="3414150"/>
            <a:ext cx="529828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spc="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ADAPTABILITY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01179" y="4823850"/>
            <a:ext cx="4633172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5" indent="-269872" lvl="1">
              <a:lnSpc>
                <a:spcPts val="3724"/>
              </a:lnSpc>
              <a:buFont typeface="Arial"/>
              <a:buChar char="•"/>
            </a:pPr>
            <a:r>
              <a:rPr lang="en-US" sz="2499" spc="44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Can be extended to higher-bit comparators for more complex computations.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869890" y="0"/>
            <a:ext cx="5418110" cy="2840847"/>
          </a:xfrm>
          <a:custGeom>
            <a:avLst/>
            <a:gdLst/>
            <a:ahLst/>
            <a:cxnLst/>
            <a:rect r="r" b="b" t="t" l="l"/>
            <a:pathLst>
              <a:path h="2840847" w="5418110">
                <a:moveTo>
                  <a:pt x="0" y="0"/>
                </a:moveTo>
                <a:lnTo>
                  <a:pt x="5418110" y="0"/>
                </a:lnTo>
                <a:lnTo>
                  <a:pt x="5418110" y="2840847"/>
                </a:lnTo>
                <a:lnTo>
                  <a:pt x="0" y="28408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5D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68656" y="3585306"/>
            <a:ext cx="8150688" cy="340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5"/>
              </a:lnSpc>
            </a:pPr>
            <a:r>
              <a:rPr lang="en-US" sz="134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</a:p>
          <a:p>
            <a:pPr algn="ctr">
              <a:lnSpc>
                <a:spcPts val="13025"/>
              </a:lnSpc>
            </a:pPr>
            <a:r>
              <a:rPr lang="en-US" sz="134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YOU!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327643" y="9263062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307553" y="2761424"/>
            <a:ext cx="1468357" cy="1468357"/>
          </a:xfrm>
          <a:custGeom>
            <a:avLst/>
            <a:gdLst/>
            <a:ahLst/>
            <a:cxnLst/>
            <a:rect r="r" b="b" t="t" l="l"/>
            <a:pathLst>
              <a:path h="1468357" w="1468357">
                <a:moveTo>
                  <a:pt x="0" y="0"/>
                </a:moveTo>
                <a:lnTo>
                  <a:pt x="1468356" y="0"/>
                </a:lnTo>
                <a:lnTo>
                  <a:pt x="1468356" y="1468357"/>
                </a:lnTo>
                <a:lnTo>
                  <a:pt x="0" y="1468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71707" y="6269568"/>
            <a:ext cx="952464" cy="952464"/>
          </a:xfrm>
          <a:custGeom>
            <a:avLst/>
            <a:gdLst/>
            <a:ahLst/>
            <a:cxnLst/>
            <a:rect r="r" b="b" t="t" l="l"/>
            <a:pathLst>
              <a:path h="952464" w="952464">
                <a:moveTo>
                  <a:pt x="0" y="0"/>
                </a:moveTo>
                <a:lnTo>
                  <a:pt x="952464" y="0"/>
                </a:lnTo>
                <a:lnTo>
                  <a:pt x="952464" y="952464"/>
                </a:lnTo>
                <a:lnTo>
                  <a:pt x="0" y="952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5400000">
            <a:off x="-8452468" y="5626408"/>
            <a:ext cx="1894328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8742404" y="2040742"/>
            <a:ext cx="803192" cy="638172"/>
          </a:xfrm>
          <a:custGeom>
            <a:avLst/>
            <a:gdLst/>
            <a:ahLst/>
            <a:cxnLst/>
            <a:rect r="r" b="b" t="t" l="l"/>
            <a:pathLst>
              <a:path h="638172" w="803192">
                <a:moveTo>
                  <a:pt x="0" y="0"/>
                </a:moveTo>
                <a:lnTo>
                  <a:pt x="803192" y="0"/>
                </a:lnTo>
                <a:lnTo>
                  <a:pt x="803192" y="638173"/>
                </a:lnTo>
                <a:lnTo>
                  <a:pt x="0" y="638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69890" y="0"/>
            <a:ext cx="5418110" cy="2840847"/>
          </a:xfrm>
          <a:custGeom>
            <a:avLst/>
            <a:gdLst/>
            <a:ahLst/>
            <a:cxnLst/>
            <a:rect r="r" b="b" t="t" l="l"/>
            <a:pathLst>
              <a:path h="2840847" w="5418110">
                <a:moveTo>
                  <a:pt x="0" y="0"/>
                </a:moveTo>
                <a:lnTo>
                  <a:pt x="5418110" y="0"/>
                </a:lnTo>
                <a:lnTo>
                  <a:pt x="5418110" y="2840847"/>
                </a:lnTo>
                <a:lnTo>
                  <a:pt x="0" y="28408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DAGf_rZfOmI</dc:identifier>
  <dcterms:modified xsi:type="dcterms:W3CDTF">2011-08-01T06:04:30Z</dcterms:modified>
  <cp:revision>1</cp:revision>
  <dc:title>Binary Comparator</dc:title>
</cp:coreProperties>
</file>