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58" r:id="rId3"/>
  </p:sldIdLst>
  <p:sldSz cx="20880388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01" userDrawn="1">
          <p15:clr>
            <a:srgbClr val="A4A3A4"/>
          </p15:clr>
        </p15:guide>
        <p15:guide id="2" pos="65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66FA"/>
    <a:srgbClr val="3068FD"/>
    <a:srgbClr val="3369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57" d="100"/>
          <a:sy n="57" d="100"/>
        </p:scale>
        <p:origin x="101" y="677"/>
      </p:cViewPr>
      <p:guideLst>
        <p:guide orient="horz" pos="1701"/>
        <p:guide pos="65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0049" y="883861"/>
            <a:ext cx="15660291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10049" y="2836605"/>
            <a:ext cx="15660291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BD44-CF14-4886-B5C9-E689AF059E65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30855-2C4F-4E16-921D-5E78E752E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328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BD44-CF14-4886-B5C9-E689AF059E65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30855-2C4F-4E16-921D-5E78E752E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120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942527" y="287536"/>
            <a:ext cx="4502334" cy="457682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35527" y="287536"/>
            <a:ext cx="13245996" cy="457682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BD44-CF14-4886-B5C9-E689AF059E65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30855-2C4F-4E16-921D-5E78E752E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34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BD44-CF14-4886-B5C9-E689AF059E65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30855-2C4F-4E16-921D-5E78E752E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726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4651" y="1346419"/>
            <a:ext cx="18009335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4651" y="3614203"/>
            <a:ext cx="18009335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BD44-CF14-4886-B5C9-E689AF059E65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30855-2C4F-4E16-921D-5E78E752E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215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527" y="1437680"/>
            <a:ext cx="8874165" cy="34266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696" y="1437680"/>
            <a:ext cx="8874165" cy="34266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BD44-CF14-4886-B5C9-E689AF059E65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30855-2C4F-4E16-921D-5E78E752E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243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8246" y="287536"/>
            <a:ext cx="18009335" cy="104388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8247" y="1323916"/>
            <a:ext cx="8833382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38247" y="1972747"/>
            <a:ext cx="8833382" cy="29016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570696" y="1323916"/>
            <a:ext cx="8876885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570696" y="1972747"/>
            <a:ext cx="8876885" cy="29016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BD44-CF14-4886-B5C9-E689AF059E65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30855-2C4F-4E16-921D-5E78E752E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243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BD44-CF14-4886-B5C9-E689AF059E65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30855-2C4F-4E16-921D-5E78E752E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70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BD44-CF14-4886-B5C9-E689AF059E65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30855-2C4F-4E16-921D-5E78E752E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486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8247" y="360045"/>
            <a:ext cx="6734468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76885" y="777597"/>
            <a:ext cx="10570696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8247" y="1620202"/>
            <a:ext cx="6734468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BD44-CF14-4886-B5C9-E689AF059E65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30855-2C4F-4E16-921D-5E78E752E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414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8247" y="360045"/>
            <a:ext cx="6734468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76885" y="777597"/>
            <a:ext cx="10570696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8247" y="1620202"/>
            <a:ext cx="6734468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9BD44-CF14-4886-B5C9-E689AF059E65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30855-2C4F-4E16-921D-5E78E752E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58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5527" y="287536"/>
            <a:ext cx="18009335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5527" y="1437680"/>
            <a:ext cx="18009335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35527" y="5005626"/>
            <a:ext cx="4698087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9BD44-CF14-4886-B5C9-E689AF059E65}" type="datetimeFigureOut">
              <a:rPr lang="zh-CN" altLang="en-US" smtClean="0"/>
              <a:t>2022/5/7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16629" y="5005626"/>
            <a:ext cx="7047131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746774" y="5005626"/>
            <a:ext cx="4698087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30855-2C4F-4E16-921D-5E78E752E3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778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3F27CDF-DA8C-A57B-93FC-5A3A33CA7C78}"/>
              </a:ext>
            </a:extLst>
          </p:cNvPr>
          <p:cNvSpPr txBox="1"/>
          <p:nvPr/>
        </p:nvSpPr>
        <p:spPr>
          <a:xfrm>
            <a:off x="0" y="-1"/>
            <a:ext cx="20880388" cy="5754355"/>
          </a:xfrm>
          <a:prstGeom prst="rect">
            <a:avLst/>
          </a:prstGeom>
          <a:solidFill>
            <a:srgbClr val="3369FD"/>
          </a:solidFill>
        </p:spPr>
        <p:txBody>
          <a:bodyPr wrap="square" rtlCol="0">
            <a:spAutoFit/>
          </a:bodyPr>
          <a:lstStyle/>
          <a:p>
            <a:endParaRPr lang="zh-CN" altLang="en-US" sz="16290" dirty="0"/>
          </a:p>
        </p:txBody>
      </p:sp>
    </p:spTree>
    <p:extLst>
      <p:ext uri="{BB962C8B-B14F-4D97-AF65-F5344CB8AC3E}">
        <p14:creationId xmlns:p14="http://schemas.microsoft.com/office/powerpoint/2010/main" val="1628803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人站在篮球架&#10;&#10;中度可信度描述已自动生成">
            <a:extLst>
              <a:ext uri="{FF2B5EF4-FFF2-40B4-BE49-F238E27FC236}">
                <a16:creationId xmlns:a16="http://schemas.microsoft.com/office/drawing/2014/main" id="{9E250861-49D6-0524-EB43-306D2F196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3572" y="-1654933"/>
            <a:ext cx="22683960" cy="791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121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</TotalTime>
  <Words>0</Words>
  <Application>Microsoft Office PowerPoint</Application>
  <PresentationFormat>自定义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jack hanyuan</dc:creator>
  <cp:lastModifiedBy>jack hanyuan</cp:lastModifiedBy>
  <cp:revision>3</cp:revision>
  <dcterms:created xsi:type="dcterms:W3CDTF">2022-05-07T02:49:40Z</dcterms:created>
  <dcterms:modified xsi:type="dcterms:W3CDTF">2022-05-07T05:19:47Z</dcterms:modified>
</cp:coreProperties>
</file>