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2148" y="3934532"/>
            <a:ext cx="8318427" cy="2063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799" y="1721615"/>
            <a:ext cx="8296801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799" y="1721615"/>
            <a:ext cx="3628390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 marR="5080" indent="-20955">
              <a:lnSpc>
                <a:spcPct val="102000"/>
              </a:lnSpc>
            </a:pPr>
            <a:r>
              <a:rPr sz="3450" b="1" spc="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50" b="1" spc="30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50" b="1" spc="-1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spc="4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50" b="1" spc="2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spc="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50" b="1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ic</a:t>
            </a:r>
            <a:r>
              <a:rPr sz="3450" b="1" spc="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50" b="1" spc="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ocont</a:t>
            </a:r>
            <a:r>
              <a:rPr sz="3450" b="1" spc="3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50" b="1" spc="-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oller?</a:t>
            </a:r>
            <a:endParaRPr sz="3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9028" y="1661276"/>
            <a:ext cx="4393565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000"/>
              </a:lnSpc>
            </a:pPr>
            <a:r>
              <a:rPr sz="1600" b="1" spc="-3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b="1" spc="-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600" b="1" spc="-2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17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b="1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b="1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b="1" spc="-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1600" b="1" spc="-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b="1" spc="-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450" spc="-1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compact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tegrat</a:t>
            </a:r>
            <a:r>
              <a:rPr sz="1450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1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-204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circuit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450" spc="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gn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450" spc="-1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50" spc="-1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vern</a:t>
            </a:r>
            <a:r>
              <a:rPr sz="1450" spc="-10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1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1450" spc="-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operat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-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3B4B6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50" dirty="0">
                <a:solidFill>
                  <a:srgbClr val="3B4B6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-254" dirty="0">
                <a:solidFill>
                  <a:srgbClr val="3B4B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450" spc="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em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edded</a:t>
            </a:r>
            <a:r>
              <a:rPr sz="1450" spc="-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yste</a:t>
            </a:r>
            <a:r>
              <a:rPr sz="1450" spc="1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450" spc="2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50" spc="-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-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typically</a:t>
            </a:r>
            <a:r>
              <a:rPr sz="1450" spc="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450" spc="-1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600" b="1" spc="-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600" b="1" spc="-2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7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600" b="1" spc="-1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r,</a:t>
            </a:r>
            <a:r>
              <a:rPr sz="1600" b="1" spc="-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1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1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ry,</a:t>
            </a:r>
            <a:r>
              <a:rPr sz="1600" b="1" spc="-1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50" spc="-7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t/output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perip</a:t>
            </a:r>
            <a:r>
              <a:rPr sz="1450" spc="-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era</a:t>
            </a:r>
            <a:r>
              <a:rPr sz="1450" spc="-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-1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mak</a:t>
            </a:r>
            <a:r>
              <a:rPr sz="1450" spc="-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1450" spc="-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tial</a:t>
            </a:r>
            <a:r>
              <a:rPr sz="1450" spc="-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50" spc="-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450" spc="-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troll</a:t>
            </a:r>
            <a:r>
              <a:rPr sz="1450" spc="7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50" spc="-2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devices</a:t>
            </a:r>
            <a:r>
              <a:rPr sz="1450" spc="-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1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799" y="1721615"/>
            <a:ext cx="3628390" cy="1002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" marR="5080" indent="-20955">
              <a:lnSpc>
                <a:spcPct val="102000"/>
              </a:lnSpc>
            </a:pPr>
            <a:r>
              <a:rPr sz="3450" b="1" spc="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What</a:t>
            </a:r>
            <a:r>
              <a:rPr sz="3450" b="1" spc="30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3450" b="1" spc="-1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spc="4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3450" b="1" spc="2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450" b="1" spc="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450" b="1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ic</a:t>
            </a:r>
            <a:r>
              <a:rPr sz="3450" b="1" spc="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50" b="1" spc="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ocont</a:t>
            </a:r>
            <a:r>
              <a:rPr sz="3450" b="1" spc="3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450" b="1" spc="-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oller?</a:t>
            </a:r>
            <a:endParaRPr sz="34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69028" y="1661276"/>
            <a:ext cx="4393565" cy="1118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6000"/>
              </a:lnSpc>
            </a:pPr>
            <a:r>
              <a:rPr sz="1600" b="1" spc="-3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-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600" b="1" spc="-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600" b="1" spc="-2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17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600" b="1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600" b="1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b="1" spc="-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1600" b="1" spc="-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600" b="1" spc="-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1450" spc="-1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compact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tegrat</a:t>
            </a:r>
            <a:r>
              <a:rPr sz="1450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450" spc="1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450" spc="-204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circuit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7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450" spc="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gn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450" spc="-1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450" spc="-1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vern</a:t>
            </a:r>
            <a:r>
              <a:rPr sz="1450" spc="-10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1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specific</a:t>
            </a:r>
            <a:r>
              <a:rPr sz="1450" spc="-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operat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450" spc="-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3B4B6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50" dirty="0">
                <a:solidFill>
                  <a:srgbClr val="3B4B6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-254" dirty="0">
                <a:solidFill>
                  <a:srgbClr val="3B4B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450" spc="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em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edded</a:t>
            </a:r>
            <a:r>
              <a:rPr sz="1450" spc="-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-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yste</a:t>
            </a:r>
            <a:r>
              <a:rPr sz="1450" spc="1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450" spc="2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1450" spc="-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2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450" spc="-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typically</a:t>
            </a:r>
            <a:r>
              <a:rPr sz="1450" spc="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4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1450" spc="-1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450" spc="-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1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600" b="1" spc="-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600" b="1" spc="-2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600" b="1" spc="-7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1600" b="1" spc="-14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r,</a:t>
            </a:r>
            <a:r>
              <a:rPr sz="1600" b="1" spc="-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2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600" b="1" spc="-1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600" b="1" spc="-1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ry,</a:t>
            </a:r>
            <a:r>
              <a:rPr sz="1600" b="1" spc="-1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450" spc="-7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450" spc="9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t/output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perip</a:t>
            </a:r>
            <a:r>
              <a:rPr sz="1450" spc="-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450" spc="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era</a:t>
            </a:r>
            <a:r>
              <a:rPr sz="1450" spc="-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1450" spc="-1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mak</a:t>
            </a:r>
            <a:r>
              <a:rPr sz="1450" spc="-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8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450" spc="-10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1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1450" spc="-1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tial</a:t>
            </a:r>
            <a:r>
              <a:rPr sz="1450" spc="-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450" spc="-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1450" spc="-1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450" spc="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troll</a:t>
            </a:r>
            <a:r>
              <a:rPr sz="1450" spc="7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450" spc="8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1450" spc="-2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3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devices</a:t>
            </a:r>
            <a:r>
              <a:rPr sz="1450" spc="-9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4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450" spc="-6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50" spc="20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1450" spc="12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450" spc="155" dirty="0">
                <a:solidFill>
                  <a:srgbClr val="2436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14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Presentation</Application>
  <PresentationFormat>Benutzerdefiniert</PresentationFormat>
  <Paragraphs>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Krish Thakore</cp:lastModifiedBy>
  <cp:revision>3</cp:revision>
  <dcterms:created xsi:type="dcterms:W3CDTF">2024-09-15T18:00:00Z</dcterms:created>
  <dcterms:modified xsi:type="dcterms:W3CDTF">2024-09-15T16:09:49Z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2024-09-15T11:00:00Z</vt:filetime>
  </property>
  <property fmtid="{D5CDD505-2E9C-101B-9397-08002B2CF9AE}" pid="3" name="LastSaved">
    <vt:filetime>2024-09-15T11:00:00Z</vt:filetime>
  </property>
  <property fmtid="{D5CDD505-2E9C-101B-9397-08002B2CF9AE}" pid="4" name="ICV">
    <vt:lpwstr>3BECD2F2E93A4A5FB3E70ADD94E6BB0D_12</vt:lpwstr>
  </property>
  <property fmtid="{D5CDD505-2E9C-101B-9397-08002B2CF9AE}" pid="5" name="KSOProductBuildVer">
    <vt:lpwstr>1033-12.2.0.18283</vt:lpwstr>
  </property>
</Properties>
</file>