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8"/>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7/30/2022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hyperlink" Target="https://github.com/Krish11299?tab=reposito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3405682"/>
              </p:ext>
            </p:extLst>
          </p:nvPr>
        </p:nvGraphicFramePr>
        <p:xfrm>
          <a:off x="9229514" y="1143001"/>
          <a:ext cx="3038686" cy="525021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678170">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Collections, Arrays, Loops, Lambda Exp, Stream API, Exception Handling.</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546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t>
                      </a:r>
                      <a:r>
                        <a:rPr kumimoji="0" lang="en-US" sz="1000" u="none" strike="noStrike" kern="1200" cap="none" spc="0" normalizeH="0" baseline="0" dirty="0" err="1">
                          <a:ln>
                            <a:noFill/>
                          </a:ln>
                          <a:effectLst/>
                          <a:uLnTx/>
                          <a:uFillTx/>
                        </a:rPr>
                        <a:t>Autowire</a:t>
                      </a:r>
                      <a:r>
                        <a:rPr kumimoji="0" lang="en-US" sz="1000" u="none" strike="noStrike" kern="1200" cap="none" spc="0" normalizeH="0" baseline="0" dirty="0">
                          <a:ln>
                            <a:noFill/>
                          </a:ln>
                          <a:effectLst/>
                          <a:uLnTx/>
                          <a:uFillTx/>
                        </a:rPr>
                        <a: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973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GET, POST, PUT &amp; DELETE,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602276">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443980">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166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SQL,Postgres</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RDBMS</a:t>
                      </a:r>
                    </a:p>
                  </a:txBody>
                  <a:tcPr/>
                </a:tc>
                <a:extLst>
                  <a:ext uri="{0D108BD9-81ED-4DB2-BD59-A6C34878D82A}">
                    <a16:rowId xmlns:a16="http://schemas.microsoft.com/office/drawing/2014/main" val="2298680090"/>
                  </a:ext>
                </a:extLst>
              </a:tr>
              <a:tr h="60227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8331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 IDE</a:t>
                      </a:r>
                    </a:p>
                  </a:txBody>
                  <a:tcPr/>
                </a:tc>
                <a:extLst>
                  <a:ext uri="{0D108BD9-81ED-4DB2-BD59-A6C34878D82A}">
                    <a16:rowId xmlns:a16="http://schemas.microsoft.com/office/drawing/2014/main" val="645317192"/>
                  </a:ext>
                </a:extLst>
              </a:tr>
              <a:tr h="60227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54550" y="2834084"/>
            <a:ext cx="4191000" cy="3490516"/>
          </a:xfrm>
        </p:spPr>
        <p:txBody>
          <a:bodyPr/>
          <a:lstStyle/>
          <a:p>
            <a:pPr marL="171450" indent="-171450" eaLnBrk="1" hangingPunct="1">
              <a:lnSpc>
                <a:spcPct val="114000"/>
              </a:lnSpc>
              <a:buFont typeface="Wingdings" panose="05000000000000000000" pitchFamily="2" charset="2"/>
              <a:buChar char="v"/>
            </a:pPr>
            <a:r>
              <a:rPr lang="en-IN" sz="1400" b="0" i="0" dirty="0">
                <a:solidFill>
                  <a:srgbClr val="000000"/>
                </a:solidFill>
                <a:effectLst/>
                <a:latin typeface="Times New Roman" panose="02020603050405020304" pitchFamily="18" charset="0"/>
              </a:rPr>
              <a:t> </a:t>
            </a:r>
            <a:r>
              <a:rPr lang="en-IN" sz="1400" b="1" i="0" dirty="0">
                <a:solidFill>
                  <a:srgbClr val="000000"/>
                </a:solidFill>
                <a:effectLst/>
                <a:latin typeface="Times New Roman" panose="02020603050405020304" pitchFamily="18" charset="0"/>
              </a:rPr>
              <a:t>Online Railway Reservation System (Case Study)</a:t>
            </a:r>
          </a:p>
          <a:p>
            <a:pPr eaLnBrk="1" hangingPunct="1">
              <a:lnSpc>
                <a:spcPct val="114000"/>
              </a:lnSpc>
            </a:pPr>
            <a:r>
              <a:rPr lang="en-IN" sz="1400" b="1" dirty="0">
                <a:solidFill>
                  <a:srgbClr val="242424"/>
                </a:solidFill>
                <a:effectLst/>
                <a:latin typeface="Times New Roman" panose="02020603050405020304" pitchFamily="18" charset="0"/>
                <a:cs typeface="Times New Roman" panose="02020603050405020304" pitchFamily="18" charset="0"/>
              </a:rPr>
              <a:t>Created online Railway Reservation System which is used by the passenger to book tickets from one station to another. With the help of various microservices we made the backend and with the react we made the frontend</a:t>
            </a:r>
            <a:r>
              <a:rPr lang="en-IN" sz="1400" b="1" dirty="0">
                <a:solidFill>
                  <a:srgbClr val="000000"/>
                </a:solidFill>
                <a:latin typeface="Times New Roman" panose="02020603050405020304" pitchFamily="18" charset="0"/>
                <a:cs typeface="Times New Roman" panose="02020603050405020304" pitchFamily="18" charset="0"/>
              </a:rPr>
              <a:t>.</a:t>
            </a:r>
            <a:endParaRPr lang="en-IN" sz="1400" b="1" i="0" dirty="0">
              <a:solidFill>
                <a:srgbClr val="000000"/>
              </a:solidFill>
              <a:effectLst/>
              <a:latin typeface="Times New Roman" panose="02020603050405020304" pitchFamily="18" charset="0"/>
            </a:endParaRPr>
          </a:p>
          <a:p>
            <a:pPr marL="285750" indent="-285750" eaLnBrk="1" hangingPunct="1">
              <a:lnSpc>
                <a:spcPct val="114000"/>
              </a:lnSpc>
              <a:buFont typeface="Wingdings" panose="05000000000000000000" pitchFamily="2" charset="2"/>
              <a:buChar char="v"/>
            </a:pPr>
            <a:r>
              <a:rPr lang="en-IN" altLang="en-US" sz="1400" b="1" dirty="0">
                <a:solidFill>
                  <a:srgbClr val="000000"/>
                </a:solidFill>
                <a:latin typeface="Times New Roman" panose="02020603050405020304" pitchFamily="18" charset="0"/>
              </a:rPr>
              <a:t>Expense Tracker (React Project)</a:t>
            </a:r>
          </a:p>
          <a:p>
            <a:pPr eaLnBrk="1" hangingPunct="1">
              <a:lnSpc>
                <a:spcPct val="114000"/>
              </a:lnSpc>
            </a:pPr>
            <a:r>
              <a:rPr lang="en-IN" altLang="en-US" sz="1400" b="1" dirty="0">
                <a:solidFill>
                  <a:srgbClr val="000000"/>
                </a:solidFill>
                <a:latin typeface="Times New Roman" panose="02020603050405020304" pitchFamily="18" charset="0"/>
              </a:rPr>
              <a:t>Created an expense Tracker which keeps the track of the expense of an items on the particular date and we can also see total expense for the particular month . Also the expenses could be added and removed for the particular month.</a:t>
            </a:r>
          </a:p>
          <a:p>
            <a:pPr>
              <a:lnSpc>
                <a:spcPct val="114000"/>
              </a:lnSpc>
            </a:pPr>
            <a:endParaRPr lang="en-IN" sz="1400" b="1" dirty="0"/>
          </a:p>
          <a:p>
            <a:pPr>
              <a:lnSpc>
                <a:spcPct val="114000"/>
              </a:lnSpc>
            </a:pPr>
            <a:r>
              <a:rPr lang="en-IN" sz="1200" dirty="0">
                <a:latin typeface="Verdana"/>
                <a:cs typeface="Verdana"/>
              </a:rPr>
              <a:t>Checkout my work on GitHub</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43630"/>
            <a:ext cx="685800" cy="171244"/>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13043"/>
            <a:ext cx="3086542" cy="487218"/>
          </a:xfrm>
        </p:spPr>
        <p:txBody>
          <a:bodyPr/>
          <a:lstStyle/>
          <a:p>
            <a:pPr eaLnBrk="1" hangingPunct="1"/>
            <a:r>
              <a:rPr lang="nl-NL" altLang="nl-NL" dirty="0"/>
              <a:t>krishna-nandlal.gupta@capgemini.com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13407"/>
            <a:ext cx="2368941" cy="325436"/>
          </a:xfrm>
        </p:spPr>
        <p:txBody>
          <a:bodyPr/>
          <a:lstStyle/>
          <a:p>
            <a:pPr eaLnBrk="1" hangingPunct="1"/>
            <a:r>
              <a:rPr lang="nl-NL" altLang="nl-NL" dirty="0"/>
              <a:t>+91 9702893924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62149" y="2834084"/>
            <a:ext cx="4191000" cy="2509043"/>
          </a:xfrm>
        </p:spPr>
        <p:txBody>
          <a:bodyPr/>
          <a:lstStyle/>
          <a:p>
            <a:r>
              <a:rPr lang="en-US" altLang="en-US" sz="1100" b="1" dirty="0"/>
              <a:t>Full Stack Developer</a:t>
            </a:r>
          </a:p>
          <a:p>
            <a:pPr marL="171450" indent="-171450">
              <a:buFont typeface="Wingdings" panose="05000000000000000000" pitchFamily="2" charset="2"/>
              <a:buChar char="§"/>
            </a:pPr>
            <a:r>
              <a:rPr lang="en-US" altLang="nl-NL" sz="1200" dirty="0"/>
              <a:t>Having a good knowledge on Spring core, Spring MVC , Spring boot.</a:t>
            </a:r>
          </a:p>
          <a:p>
            <a:pPr marL="171450" indent="-171450">
              <a:buFont typeface="Wingdings" panose="05000000000000000000" pitchFamily="2" charset="2"/>
              <a:buChar char="§"/>
            </a:pPr>
            <a:r>
              <a:rPr lang="en-US" altLang="nl-NL" sz="1200" dirty="0"/>
              <a:t>Having a good knowledge in developing Web pages using </a:t>
            </a:r>
            <a:r>
              <a:rPr lang="en-US" altLang="nl-NL" sz="1200" b="1" dirty="0"/>
              <a:t>HTML, CSS, JavaScript</a:t>
            </a:r>
            <a:r>
              <a:rPr lang="en-US" altLang="nl-NL" sz="1200" dirty="0"/>
              <a:t>.</a:t>
            </a:r>
          </a:p>
          <a:p>
            <a:pPr marL="171450" indent="-171450">
              <a:buFont typeface="Wingdings" panose="05000000000000000000" pitchFamily="2" charset="2"/>
              <a:buChar char="§"/>
            </a:pPr>
            <a:r>
              <a:rPr lang="en-US" altLang="nl-NL" sz="1200" dirty="0"/>
              <a:t>Having a good knowledge in creating the single page Web applications using React.</a:t>
            </a:r>
          </a:p>
          <a:p>
            <a:pPr marL="171450" indent="-171450">
              <a:buFont typeface="Wingdings" panose="05000000000000000000" pitchFamily="2" charset="2"/>
              <a:buChar char="§"/>
            </a:pPr>
            <a:r>
              <a:rPr lang="en-US" altLang="nl-NL" sz="1200" dirty="0"/>
              <a:t>Currently improving my skills on the </a:t>
            </a:r>
            <a:r>
              <a:rPr lang="en-US" altLang="nl-NL" sz="1200" dirty="0" err="1"/>
              <a:t>i</a:t>
            </a:r>
            <a:r>
              <a:rPr lang="en-US" altLang="nl-NL" sz="1200" dirty="0"/>
              <a:t>-Transform platform.</a:t>
            </a:r>
          </a:p>
          <a:p>
            <a:pPr marL="171450" indent="-171450">
              <a:buFont typeface="Wingdings" panose="05000000000000000000" pitchFamily="2" charset="2"/>
              <a:buChar char="§"/>
            </a:pPr>
            <a:r>
              <a:rPr lang="en-US" altLang="nl-NL" sz="1200" dirty="0"/>
              <a:t>Having a good knowledge on microservices.</a:t>
            </a:r>
          </a:p>
          <a:p>
            <a:pPr marL="171450" indent="-171450">
              <a:buFont typeface="Wingdings" panose="05000000000000000000" pitchFamily="2" charset="2"/>
              <a:buChar char="§"/>
            </a:pPr>
            <a:r>
              <a:rPr lang="en-US" altLang="nl-NL" sz="1200" dirty="0"/>
              <a:t>Ready to learn the new Technologies and implement them for future knowledge improvement.</a:t>
            </a:r>
          </a:p>
          <a:p>
            <a:endParaRPr lang="en-US" altLang="nl-NL" sz="1400" dirty="0"/>
          </a:p>
          <a:p>
            <a:endParaRPr lang="en-US" altLang="nl-NL" dirty="0"/>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Text Placeholder 3">
            <a:extLst>
              <a:ext uri="{FF2B5EF4-FFF2-40B4-BE49-F238E27FC236}">
                <a16:creationId xmlns:a16="http://schemas.microsoft.com/office/drawing/2014/main" id="{391C807E-555A-4518-99AA-F90E2496AC4D}"/>
              </a:ext>
            </a:extLst>
          </p:cNvPr>
          <p:cNvSpPr>
            <a:spLocks noGrp="1"/>
          </p:cNvSpPr>
          <p:nvPr>
            <p:ph type="body" sz="quarter" idx="41"/>
          </p:nvPr>
        </p:nvSpPr>
        <p:spPr/>
        <p:txBody>
          <a:bodyPr/>
          <a:lstStyle/>
          <a:p>
            <a:r>
              <a:rPr lang="en-IN" dirty="0"/>
              <a:t>Krishna Nandlal Gupta</a:t>
            </a:r>
          </a:p>
        </p:txBody>
      </p:sp>
      <p:sp>
        <p:nvSpPr>
          <p:cNvPr id="15" name="object 17">
            <a:hlinkClick r:id="rId4"/>
            <a:extLst>
              <a:ext uri="{FF2B5EF4-FFF2-40B4-BE49-F238E27FC236}">
                <a16:creationId xmlns:a16="http://schemas.microsoft.com/office/drawing/2014/main" id="{35338330-8443-4E03-B4CA-48B52343E645}"/>
              </a:ext>
            </a:extLst>
          </p:cNvPr>
          <p:cNvSpPr/>
          <p:nvPr/>
        </p:nvSpPr>
        <p:spPr>
          <a:xfrm>
            <a:off x="4209140" y="6357557"/>
            <a:ext cx="468527" cy="470916"/>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pic>
        <p:nvPicPr>
          <p:cNvPr id="9" name="Picture Placeholder 8" descr="A person wearing a white shirt&#10;&#10;Description automatically generated with low confidence">
            <a:extLst>
              <a:ext uri="{FF2B5EF4-FFF2-40B4-BE49-F238E27FC236}">
                <a16:creationId xmlns:a16="http://schemas.microsoft.com/office/drawing/2014/main" id="{4624FD75-9E05-4C2A-B2F3-E606FC6F7AA4}"/>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0359" b="10359"/>
          <a:stretch>
            <a:fillRect/>
          </a:stretch>
        </p:blipFill>
        <p:spPr>
          <a:xfrm>
            <a:off x="262149" y="416228"/>
            <a:ext cx="1734208" cy="1735628"/>
          </a:xfrm>
        </p:spPr>
      </p:pic>
      <p:sp>
        <p:nvSpPr>
          <p:cNvPr id="3" name="TextBox 2">
            <a:extLst>
              <a:ext uri="{FF2B5EF4-FFF2-40B4-BE49-F238E27FC236}">
                <a16:creationId xmlns:a16="http://schemas.microsoft.com/office/drawing/2014/main" id="{8EC0ED13-3B7E-4C1E-9318-F017B9AF9EE2}"/>
              </a:ext>
            </a:extLst>
          </p:cNvPr>
          <p:cNvSpPr txBox="1"/>
          <p:nvPr/>
        </p:nvSpPr>
        <p:spPr>
          <a:xfrm>
            <a:off x="4209140" y="6705600"/>
            <a:ext cx="234263"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infopath/2007/PartnerControls"/>
    <ds:schemaRef ds:uri="http://purl.org/dc/dcmitype/"/>
    <ds:schemaRef ds:uri="http://schemas.microsoft.com/office/2006/documentManagement/types"/>
    <ds:schemaRef ds:uri="http://purl.org/dc/elements/1.1/"/>
    <ds:schemaRef ds:uri="http://schemas.microsoft.com/office/2006/metadata/properties"/>
    <ds:schemaRef ds:uri="25289c4b-8fd1-4155-b56f-82d6fa13afd3"/>
    <ds:schemaRef ds:uri="http://purl.org/dc/terms/"/>
    <ds:schemaRef ds:uri="http://schemas.openxmlformats.org/package/2006/metadata/core-properties"/>
    <ds:schemaRef ds:uri="c43bfbf7-b5f8-4451-8464-ef79a2e28ca1"/>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2197</TotalTime>
  <Words>339</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Gupta, Krishna Nandlal</cp:lastModifiedBy>
  <cp:revision>117</cp:revision>
  <dcterms:created xsi:type="dcterms:W3CDTF">2020-09-22T06:24:34Z</dcterms:created>
  <dcterms:modified xsi:type="dcterms:W3CDTF">2022-07-30T18:12:02Z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