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eg"/>
  <Override PartName="/ppt/media/image14.JPG" ContentType="image/jpeg"/>
  <Override PartName="/ppt/media/image15.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70" r:id="rId15"/>
    <p:sldId id="271" r:id="rId16"/>
    <p:sldId id="267" r:id="rId17"/>
    <p:sldId id="272"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577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364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955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201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284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2116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076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25175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0384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0578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708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096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720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11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76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479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1605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854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3388884"/>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KRISHNAVENI T</a:t>
            </a:r>
            <a:endParaRPr lang="en-US" sz="2400" dirty="0"/>
          </a:p>
          <a:p>
            <a:r>
              <a:rPr lang="en-US" sz="2400" dirty="0"/>
              <a:t>REGISTER </a:t>
            </a:r>
            <a:r>
              <a:rPr lang="en-US" sz="2400" dirty="0" smtClean="0"/>
              <a:t>NO:312216782</a:t>
            </a:r>
            <a:endParaRPr lang="en-US" sz="2400" dirty="0"/>
          </a:p>
          <a:p>
            <a:r>
              <a:rPr lang="en-US" sz="2400" dirty="0"/>
              <a:t>DEPARTMENT</a:t>
            </a:r>
            <a:r>
              <a:rPr lang="en-US" sz="2400" dirty="0" smtClean="0"/>
              <a:t>: </a:t>
            </a:r>
            <a:r>
              <a:rPr lang="en-US" sz="2400" dirty="0" err="1" smtClean="0"/>
              <a:t>B.Com</a:t>
            </a:r>
            <a:r>
              <a:rPr lang="en-US" sz="2400" dirty="0" smtClean="0"/>
              <a:t>(A&amp;F)</a:t>
            </a:r>
            <a:endParaRPr lang="en-US" sz="2400" dirty="0"/>
          </a:p>
          <a:p>
            <a:r>
              <a:rPr lang="en-US" sz="2400" dirty="0" smtClean="0"/>
              <a:t>COLLEGE: SHRI KRISHNASWAMY COLLEGE FOR WOMAN, 				ANNA NAGAR,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Content Placeholder 2"/>
          <p:cNvSpPr>
            <a:spLocks noGrp="1"/>
          </p:cNvSpPr>
          <p:nvPr>
            <p:ph idx="1"/>
          </p:nvPr>
        </p:nvSpPr>
        <p:spPr>
          <a:xfrm>
            <a:off x="1058285" y="1416049"/>
            <a:ext cx="9905999" cy="5051426"/>
          </a:xfrm>
        </p:spPr>
        <p:txBody>
          <a:bodyPr>
            <a:normAutofit fontScale="70000" lnSpcReduction="20000"/>
          </a:bodyPr>
          <a:lstStyle/>
          <a:p>
            <a:r>
              <a:rPr lang="en-IN" dirty="0" smtClean="0"/>
              <a:t>Data collection</a:t>
            </a:r>
          </a:p>
          <a:p>
            <a:pPr lvl="1"/>
            <a:r>
              <a:rPr lang="en-IN" dirty="0" smtClean="0"/>
              <a:t>Data from </a:t>
            </a:r>
            <a:r>
              <a:rPr lang="en-IN" dirty="0" err="1" smtClean="0"/>
              <a:t>kaggle</a:t>
            </a:r>
            <a:endParaRPr lang="en-IN" dirty="0" smtClean="0"/>
          </a:p>
          <a:p>
            <a:r>
              <a:rPr lang="en-IN" dirty="0" smtClean="0"/>
              <a:t>Feature collection</a:t>
            </a:r>
          </a:p>
          <a:p>
            <a:pPr lvl="1"/>
            <a:r>
              <a:rPr lang="en-IN" dirty="0" smtClean="0"/>
              <a:t>7 features taken from the 26 features</a:t>
            </a:r>
          </a:p>
          <a:p>
            <a:r>
              <a:rPr lang="en-IN" dirty="0" smtClean="0"/>
              <a:t>Data cleaning</a:t>
            </a:r>
          </a:p>
          <a:p>
            <a:pPr lvl="1"/>
            <a:r>
              <a:rPr lang="en-IN" dirty="0" smtClean="0"/>
              <a:t>Clean the null values present in the data sheet</a:t>
            </a:r>
          </a:p>
          <a:p>
            <a:r>
              <a:rPr lang="en-IN" dirty="0" smtClean="0"/>
              <a:t>Performance level</a:t>
            </a:r>
          </a:p>
          <a:p>
            <a:pPr lvl="1"/>
            <a:r>
              <a:rPr lang="en-IN" dirty="0" err="1" smtClean="0"/>
              <a:t>Num</a:t>
            </a:r>
            <a:r>
              <a:rPr lang="en-IN" dirty="0" smtClean="0"/>
              <a:t> values changed to text using </a:t>
            </a:r>
            <a:r>
              <a:rPr lang="en-IN" dirty="0" err="1" smtClean="0"/>
              <a:t>formulas’s</a:t>
            </a:r>
            <a:endParaRPr lang="en-IN" dirty="0" smtClean="0"/>
          </a:p>
          <a:p>
            <a:r>
              <a:rPr lang="en-IN" dirty="0" smtClean="0"/>
              <a:t>Summary</a:t>
            </a:r>
          </a:p>
          <a:p>
            <a:pPr lvl="1"/>
            <a:r>
              <a:rPr lang="en-IN" dirty="0" smtClean="0"/>
              <a:t>The selected data sett is further taken into data visualization</a:t>
            </a:r>
          </a:p>
          <a:p>
            <a:r>
              <a:rPr lang="en-IN" dirty="0" smtClean="0"/>
              <a:t>Pivot table</a:t>
            </a:r>
          </a:p>
          <a:p>
            <a:pPr lvl="1"/>
            <a:r>
              <a:rPr lang="en-IN" dirty="0" smtClean="0"/>
              <a:t>In pivot table rows </a:t>
            </a:r>
          </a:p>
          <a:p>
            <a:pPr lvl="2"/>
            <a:r>
              <a:rPr lang="en-IN" dirty="0" smtClean="0"/>
              <a:t>Gender code is given to filters</a:t>
            </a:r>
          </a:p>
          <a:p>
            <a:pPr lvl="2"/>
            <a:r>
              <a:rPr lang="en-IN" dirty="0" smtClean="0"/>
              <a:t>Employee performance is given to columns</a:t>
            </a:r>
          </a:p>
          <a:p>
            <a:pPr lvl="2"/>
            <a:r>
              <a:rPr lang="en-IN" dirty="0" smtClean="0"/>
              <a:t>Business unit is given to rows</a:t>
            </a:r>
          </a:p>
          <a:p>
            <a:pPr lvl="2"/>
            <a:r>
              <a:rPr lang="en-IN" dirty="0" smtClean="0"/>
              <a:t>Performance score is given to count of values</a:t>
            </a:r>
          </a:p>
          <a:p>
            <a:endParaRPr lang="en-I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MODELING</a:t>
            </a:r>
            <a:endParaRPr lang="en-IN" dirty="0"/>
          </a:p>
        </p:txBody>
      </p:sp>
      <p:sp>
        <p:nvSpPr>
          <p:cNvPr id="3" name="Content Placeholder 2"/>
          <p:cNvSpPr>
            <a:spLocks noGrp="1"/>
          </p:cNvSpPr>
          <p:nvPr>
            <p:ph idx="1"/>
          </p:nvPr>
        </p:nvSpPr>
        <p:spPr>
          <a:xfrm>
            <a:off x="1141412" y="1870364"/>
            <a:ext cx="9905999" cy="4530435"/>
          </a:xfrm>
        </p:spPr>
        <p:txBody>
          <a:bodyPr>
            <a:normAutofit fontScale="92500" lnSpcReduction="10000"/>
          </a:bodyPr>
          <a:lstStyle/>
          <a:p>
            <a:r>
              <a:rPr lang="en-IN" dirty="0"/>
              <a:t>Pivot table</a:t>
            </a:r>
          </a:p>
          <a:p>
            <a:pPr lvl="1"/>
            <a:r>
              <a:rPr lang="en-IN" dirty="0"/>
              <a:t>In pivot table rows </a:t>
            </a:r>
          </a:p>
          <a:p>
            <a:pPr lvl="2"/>
            <a:r>
              <a:rPr lang="en-IN" dirty="0"/>
              <a:t>Gender code is given to filters</a:t>
            </a:r>
          </a:p>
          <a:p>
            <a:pPr lvl="2"/>
            <a:r>
              <a:rPr lang="en-IN" dirty="0"/>
              <a:t>Employee performance is given to columns</a:t>
            </a:r>
          </a:p>
          <a:p>
            <a:pPr lvl="2"/>
            <a:r>
              <a:rPr lang="en-IN" dirty="0"/>
              <a:t>Business unit is given to rows</a:t>
            </a:r>
          </a:p>
          <a:p>
            <a:pPr lvl="2"/>
            <a:r>
              <a:rPr lang="en-IN" dirty="0"/>
              <a:t>Performance score is given to count of values</a:t>
            </a:r>
          </a:p>
          <a:p>
            <a:r>
              <a:rPr lang="en-IN" dirty="0" smtClean="0"/>
              <a:t>Data visualization</a:t>
            </a:r>
          </a:p>
          <a:p>
            <a:pPr lvl="1"/>
            <a:r>
              <a:rPr lang="en-IN" dirty="0" smtClean="0"/>
              <a:t>Pie chart</a:t>
            </a:r>
          </a:p>
          <a:p>
            <a:pPr lvl="1"/>
            <a:r>
              <a:rPr lang="en-IN" dirty="0" err="1" smtClean="0"/>
              <a:t>Trendline</a:t>
            </a:r>
            <a:endParaRPr lang="en-IN" dirty="0" smtClean="0"/>
          </a:p>
          <a:p>
            <a:pPr lvl="1"/>
            <a:r>
              <a:rPr lang="en-IN" dirty="0" smtClean="0"/>
              <a:t>Bar chart</a:t>
            </a:r>
          </a:p>
          <a:p>
            <a:pPr lvl="1"/>
            <a:r>
              <a:rPr lang="en-IN" dirty="0" smtClean="0"/>
              <a:t>Line charts</a:t>
            </a:r>
            <a:endParaRPr lang="en-IN" dirty="0"/>
          </a:p>
        </p:txBody>
      </p:sp>
    </p:spTree>
    <p:extLst>
      <p:ext uri="{BB962C8B-B14F-4D97-AF65-F5344CB8AC3E}">
        <p14:creationId xmlns:p14="http://schemas.microsoft.com/office/powerpoint/2010/main" val="115012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4766" y="1857374"/>
            <a:ext cx="7539759" cy="4530259"/>
          </a:xfr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5455" y="1550771"/>
            <a:ext cx="7153563" cy="4270784"/>
          </a:xfrm>
        </p:spPr>
      </p:pic>
    </p:spTree>
    <p:extLst>
      <p:ext uri="{BB962C8B-B14F-4D97-AF65-F5344CB8AC3E}">
        <p14:creationId xmlns:p14="http://schemas.microsoft.com/office/powerpoint/2010/main" val="285661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394" y="1689749"/>
            <a:ext cx="8442036" cy="4986021"/>
          </a:xfrm>
        </p:spPr>
      </p:pic>
    </p:spTree>
    <p:extLst>
      <p:ext uri="{BB962C8B-B14F-4D97-AF65-F5344CB8AC3E}">
        <p14:creationId xmlns:p14="http://schemas.microsoft.com/office/powerpoint/2010/main" val="96534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918" y="1791927"/>
            <a:ext cx="9711257" cy="4040837"/>
          </a:xfrm>
        </p:spPr>
      </p:pic>
    </p:spTree>
    <p:extLst>
      <p:ext uri="{BB962C8B-B14F-4D97-AF65-F5344CB8AC3E}">
        <p14:creationId xmlns:p14="http://schemas.microsoft.com/office/powerpoint/2010/main" val="133400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smtClean="0"/>
              <a:t>The employees from high levels are more compared to very high and excellent employees. In order to improve the very high and excellent level employees we have to give the work according to their strength to improve the organization or industry in very good manner. It will boost the employees. We have to give some compensation for the employees who are working very hard to improve the organization.</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07668" y="2461173"/>
            <a:ext cx="9905998" cy="1478570"/>
          </a:xfrm>
        </p:spPr>
        <p:txBody>
          <a:bodyPr>
            <a:normAutofit/>
          </a:bodyPr>
          <a:lstStyle/>
          <a:p>
            <a:pPr algn="ctr"/>
            <a:r>
              <a:rPr lang="en-IN" sz="4000" dirty="0" smtClean="0">
                <a:latin typeface="Bell MT" panose="02020503060305020303" pitchFamily="18" charset="0"/>
              </a:rPr>
              <a:t>Thank you</a:t>
            </a:r>
            <a:endParaRPr lang="en-IN" sz="4000" dirty="0">
              <a:latin typeface="Bell MT" panose="02020503060305020303" pitchFamily="18" charset="0"/>
            </a:endParaRPr>
          </a:p>
        </p:txBody>
      </p:sp>
    </p:spTree>
    <p:extLst>
      <p:ext uri="{BB962C8B-B14F-4D97-AF65-F5344CB8AC3E}">
        <p14:creationId xmlns:p14="http://schemas.microsoft.com/office/powerpoint/2010/main" val="337689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1827"/>
            <a:ext cx="4815898" cy="69378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chemeClr val="bg1"/>
                </a:solidFill>
                <a:latin typeface="Times New Roman" panose="02020603050405020304" pitchFamily="18" charset="0"/>
                <a:cs typeface="Times New Roman" panose="02020603050405020304" pitchFamily="18" charset="0"/>
              </a:rPr>
              <a:t>PROJECT</a:t>
            </a:r>
            <a:r>
              <a:rPr sz="4400" b="1" spc="-85" dirty="0">
                <a:solidFill>
                  <a:schemeClr val="bg1"/>
                </a:solidFill>
                <a:latin typeface="Times New Roman" panose="02020603050405020304" pitchFamily="18" charset="0"/>
                <a:cs typeface="Times New Roman" panose="02020603050405020304" pitchFamily="18" charset="0"/>
              </a:rPr>
              <a:t> </a:t>
            </a:r>
            <a:r>
              <a:rPr sz="4400" b="1" spc="25" dirty="0">
                <a:solidFill>
                  <a:schemeClr val="bg1"/>
                </a:solidFill>
                <a:latin typeface="Times New Roman" panose="02020603050405020304" pitchFamily="18" charset="0"/>
                <a:cs typeface="Times New Roman" panose="02020603050405020304" pitchFamily="18" charset="0"/>
              </a:rPr>
              <a:t>TITLE</a:t>
            </a:r>
            <a:endParaRPr sz="4400" b="1" dirty="0">
              <a:solidFill>
                <a:schemeClr val="bg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solidFill>
                  <a:schemeClr val="bg1"/>
                </a:solidFill>
                <a:latin typeface="Times New Roman" panose="02020603050405020304" pitchFamily="18" charset="0"/>
                <a:cs typeface="Times New Roman" panose="02020603050405020304" pitchFamily="18" charset="0"/>
              </a:rPr>
              <a:t>A</a:t>
            </a:r>
            <a:r>
              <a:rPr b="1" spc="-5" dirty="0">
                <a:solidFill>
                  <a:schemeClr val="bg1"/>
                </a:solidFill>
                <a:latin typeface="Times New Roman" panose="02020603050405020304" pitchFamily="18" charset="0"/>
                <a:cs typeface="Times New Roman" panose="02020603050405020304" pitchFamily="18" charset="0"/>
              </a:rPr>
              <a:t>G</a:t>
            </a:r>
            <a:r>
              <a:rPr b="1" spc="-35" dirty="0">
                <a:solidFill>
                  <a:schemeClr val="bg1"/>
                </a:solidFill>
                <a:latin typeface="Times New Roman" panose="02020603050405020304" pitchFamily="18" charset="0"/>
                <a:cs typeface="Times New Roman" panose="02020603050405020304" pitchFamily="18" charset="0"/>
              </a:rPr>
              <a:t>E</a:t>
            </a:r>
            <a:r>
              <a:rPr b="1" spc="15" dirty="0">
                <a:solidFill>
                  <a:schemeClr val="bg1"/>
                </a:solidFill>
                <a:latin typeface="Times New Roman" panose="02020603050405020304" pitchFamily="18" charset="0"/>
                <a:cs typeface="Times New Roman" panose="02020603050405020304" pitchFamily="18" charset="0"/>
              </a:rPr>
              <a:t>N</a:t>
            </a:r>
            <a:r>
              <a:rPr b="1" dirty="0">
                <a:solidFill>
                  <a:schemeClr val="bg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lang="en-IN" sz="4250" spc="2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9" name="Content Placeholder 8"/>
          <p:cNvSpPr>
            <a:spLocks noGrp="1"/>
          </p:cNvSpPr>
          <p:nvPr>
            <p:ph idx="1"/>
          </p:nvPr>
        </p:nvSpPr>
        <p:spPr/>
        <p:txBody>
          <a:bodyPr/>
          <a:lstStyle/>
          <a:p>
            <a:r>
              <a:rPr lang="en-IN" dirty="0" smtClean="0"/>
              <a:t>To identify the problems in the management.</a:t>
            </a:r>
          </a:p>
          <a:p>
            <a:r>
              <a:rPr lang="en-IN" dirty="0" smtClean="0"/>
              <a:t>To reduce the time require to identify the problem.</a:t>
            </a:r>
          </a:p>
          <a:p>
            <a:r>
              <a:rPr lang="en-IN" dirty="0" err="1" smtClean="0"/>
              <a:t>Anlyze</a:t>
            </a:r>
            <a:r>
              <a:rPr lang="en-IN" dirty="0" smtClean="0"/>
              <a:t> the employee performance in order to identify the trends and problems in different fields.</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The employee data sheet is a critical tool for managing and organizing employee information within our organization. However, several challenges have emerged regarding the accuracy, accessibility, and usability of this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Content Placeholder 6"/>
          <p:cNvSpPr>
            <a:spLocks noGrp="1"/>
          </p:cNvSpPr>
          <p:nvPr>
            <p:ph idx="1"/>
          </p:nvPr>
        </p:nvSpPr>
        <p:spPr/>
        <p:txBody>
          <a:bodyPr/>
          <a:lstStyle/>
          <a:p>
            <a:r>
              <a:rPr lang="en-IN" dirty="0" smtClean="0"/>
              <a:t>Multi network companies who are facing a issues related to employees.</a:t>
            </a:r>
          </a:p>
          <a:p>
            <a:r>
              <a:rPr lang="en-IN" dirty="0" smtClean="0"/>
              <a:t>Industrials</a:t>
            </a:r>
          </a:p>
          <a:p>
            <a:r>
              <a:rPr lang="en-IN" dirty="0" smtClean="0"/>
              <a:t>Schools and colleges</a:t>
            </a:r>
          </a:p>
          <a:p>
            <a:r>
              <a:rPr lang="en-IN" dirty="0" smtClean="0"/>
              <a:t>Employers of organization</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141412" y="279891"/>
            <a:ext cx="9905998" cy="147857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Content Placeholder 7"/>
          <p:cNvSpPr>
            <a:spLocks noGrp="1"/>
          </p:cNvSpPr>
          <p:nvPr>
            <p:ph idx="1"/>
          </p:nvPr>
        </p:nvSpPr>
        <p:spPr>
          <a:xfrm>
            <a:off x="2942503" y="2019300"/>
            <a:ext cx="9905999" cy="3541714"/>
          </a:xfrm>
        </p:spPr>
        <p:txBody>
          <a:bodyPr/>
          <a:lstStyle/>
          <a:p>
            <a:r>
              <a:rPr lang="en-IN" dirty="0" smtClean="0"/>
              <a:t>Conditional formatting- find the missing values</a:t>
            </a:r>
          </a:p>
          <a:p>
            <a:r>
              <a:rPr lang="en-IN" dirty="0" smtClean="0"/>
              <a:t>Slicing- to remove the null values</a:t>
            </a:r>
          </a:p>
          <a:p>
            <a:r>
              <a:rPr lang="en-IN" dirty="0" smtClean="0"/>
              <a:t>Sort and filtering- to check all the details</a:t>
            </a:r>
          </a:p>
          <a:p>
            <a:r>
              <a:rPr lang="en-IN" dirty="0" smtClean="0"/>
              <a:t>Graph-Data visualization- Represent the results in the easy manner</a:t>
            </a:r>
          </a:p>
          <a:p>
            <a:r>
              <a:rPr lang="en-IN" dirty="0" smtClean="0"/>
              <a:t>Formula- performance calculation</a:t>
            </a:r>
            <a:endParaRPr lang="en-IN"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a:spLocks noGrp="1"/>
          </p:cNvSpPr>
          <p:nvPr>
            <p:ph idx="1"/>
          </p:nvPr>
        </p:nvSpPr>
        <p:spPr>
          <a:xfrm>
            <a:off x="1141412" y="1925782"/>
            <a:ext cx="9905999" cy="4294909"/>
          </a:xfrm>
        </p:spPr>
        <p:txBody>
          <a:bodyPr>
            <a:normAutofit fontScale="85000" lnSpcReduction="20000"/>
          </a:bodyPr>
          <a:lstStyle/>
          <a:p>
            <a:r>
              <a:rPr lang="en-IN" dirty="0" smtClean="0"/>
              <a:t>Employee dataset- downloaded from </a:t>
            </a:r>
            <a:r>
              <a:rPr lang="en-IN" dirty="0" err="1" smtClean="0"/>
              <a:t>kaggle</a:t>
            </a:r>
            <a:endParaRPr lang="en-IN" dirty="0" smtClean="0"/>
          </a:p>
          <a:p>
            <a:r>
              <a:rPr lang="en-IN" dirty="0" smtClean="0"/>
              <a:t>There are 26 features in data set</a:t>
            </a:r>
          </a:p>
          <a:p>
            <a:r>
              <a:rPr lang="en-IN" dirty="0" smtClean="0"/>
              <a:t>I considered only </a:t>
            </a:r>
            <a:r>
              <a:rPr lang="en-IN" dirty="0"/>
              <a:t>7</a:t>
            </a:r>
            <a:r>
              <a:rPr lang="en-IN" dirty="0" smtClean="0"/>
              <a:t> features.</a:t>
            </a:r>
          </a:p>
          <a:p>
            <a:r>
              <a:rPr lang="en-IN" dirty="0" err="1" smtClean="0"/>
              <a:t>Emp</a:t>
            </a:r>
            <a:r>
              <a:rPr lang="en-IN" dirty="0" smtClean="0"/>
              <a:t> id-</a:t>
            </a:r>
            <a:r>
              <a:rPr lang="en-IN" dirty="0" err="1" smtClean="0"/>
              <a:t>num</a:t>
            </a:r>
            <a:endParaRPr lang="en-IN" dirty="0" smtClean="0"/>
          </a:p>
          <a:p>
            <a:r>
              <a:rPr lang="en-IN" dirty="0" smtClean="0"/>
              <a:t>Name- text</a:t>
            </a:r>
          </a:p>
          <a:p>
            <a:r>
              <a:rPr lang="en-IN" dirty="0" err="1" smtClean="0"/>
              <a:t>Emp</a:t>
            </a:r>
            <a:r>
              <a:rPr lang="en-IN" dirty="0" smtClean="0"/>
              <a:t> type</a:t>
            </a:r>
          </a:p>
          <a:p>
            <a:r>
              <a:rPr lang="en-IN" dirty="0" smtClean="0"/>
              <a:t>Employee status</a:t>
            </a:r>
          </a:p>
          <a:p>
            <a:r>
              <a:rPr lang="en-IN" dirty="0" smtClean="0"/>
              <a:t>Performance level</a:t>
            </a:r>
          </a:p>
          <a:p>
            <a:r>
              <a:rPr lang="en-IN" dirty="0" smtClean="0"/>
              <a:t>Gender</a:t>
            </a:r>
          </a:p>
          <a:p>
            <a:r>
              <a:rPr lang="en-IN" dirty="0" smtClean="0"/>
              <a:t>Employee rating</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Content Placeholder 9"/>
          <p:cNvSpPr>
            <a:spLocks noGrp="1"/>
          </p:cNvSpPr>
          <p:nvPr>
            <p:ph idx="1"/>
          </p:nvPr>
        </p:nvSpPr>
        <p:spPr>
          <a:xfrm>
            <a:off x="2859376" y="1782761"/>
            <a:ext cx="9905999" cy="3541714"/>
          </a:xfrm>
        </p:spPr>
        <p:txBody>
          <a:bodyPr/>
          <a:lstStyle/>
          <a:p>
            <a:r>
              <a:rPr lang="en-IN" dirty="0" smtClean="0"/>
              <a:t>Conditional formatting</a:t>
            </a:r>
          </a:p>
          <a:p>
            <a:r>
              <a:rPr lang="en-IN" dirty="0" smtClean="0"/>
              <a:t>Formula’s </a:t>
            </a:r>
          </a:p>
          <a:p>
            <a:r>
              <a:rPr lang="en-IN" dirty="0" smtClean="0"/>
              <a:t>Data visualization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49</TotalTime>
  <Words>459</Words>
  <Application>Microsoft Office PowerPoint</Application>
  <PresentationFormat>Widescreen</PresentationFormat>
  <Paragraphs>99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Bell MT</vt:lpstr>
      <vt:lpstr>Calibri</vt:lpstr>
      <vt:lpstr>Roboto</vt:lpstr>
      <vt:lpstr>Times New Roman</vt:lpstr>
      <vt:lpstr>Trebuchet MS</vt:lpstr>
      <vt:lpstr>Tw Cen MT</vt:lpstr>
      <vt:lpstr>Circuit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MODELING</vt:lpstr>
      <vt:lpstr>RESULTS</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N.Vijaya kumar</cp:lastModifiedBy>
  <cp:revision>7</cp:revision>
  <dcterms:modified xsi:type="dcterms:W3CDTF">2024-08-30T18:35:48Z</dcterms:modified>
</cp:coreProperties>
</file>