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2" d="100"/>
          <a:sy n="62" d="100"/>
        </p:scale>
        <p:origin x="134" y="4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f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95400" y="3810000"/>
            <a:ext cx="9763251" cy="509114"/>
          </a:xfrm>
          <a:prstGeom prst="rect">
            <a:avLst/>
          </a:prstGeom>
        </p:spPr>
        <p:txBody>
          <a:bodyPr vert="horz" wrap="square" lIns="0" tIns="16510" rIns="0" bIns="0" rtlCol="0">
            <a:spAutoFit/>
          </a:bodyPr>
          <a:lstStyle/>
          <a:p>
            <a:pPr marL="3213735">
              <a:lnSpc>
                <a:spcPct val="100000"/>
              </a:lnSpc>
              <a:spcBef>
                <a:spcPts val="130"/>
              </a:spcBef>
            </a:pPr>
            <a:r>
              <a:rPr lang="en-US" b="1" spc="15" dirty="0" smtClean="0"/>
              <a:t>CHANGALI RADHAKRISHNA GOUD</a:t>
            </a:r>
            <a:endParaRPr b="1"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Content Placeholder 7"/>
          <p:cNvSpPr>
            <a:spLocks noGrp="1"/>
          </p:cNvSpPr>
          <p:nvPr>
            <p:ph sz="half" idx="2"/>
          </p:nvPr>
        </p:nvSpPr>
        <p:spPr>
          <a:xfrm>
            <a:off x="609600" y="1577340"/>
            <a:ext cx="5303520" cy="2492990"/>
          </a:xfrm>
        </p:spPr>
        <p:txBody>
          <a:bodyPr/>
          <a:lstStyle/>
          <a:p>
            <a:r>
              <a:rPr lang="en-US" dirty="0" smtClean="0">
                <a:latin typeface="Berlin Sans FB Demi" panose="020E0802020502020306" pitchFamily="34" charset="0"/>
              </a:rPr>
              <a:t>This out put of  key-log text</a:t>
            </a:r>
          </a:p>
          <a:p>
            <a:endParaRPr lang="en-US" dirty="0">
              <a:latin typeface="Berlin Sans FB Demi" panose="020E0802020502020306" pitchFamily="34" charset="0"/>
            </a:endParaRPr>
          </a:p>
          <a:p>
            <a:endParaRPr lang="en-US" dirty="0" smtClean="0">
              <a:latin typeface="Berlin Sans FB Demi" panose="020E0802020502020306" pitchFamily="34" charset="0"/>
            </a:endParaRPr>
          </a:p>
          <a:p>
            <a:r>
              <a:rPr lang="en-US" dirty="0" smtClean="0">
                <a:latin typeface="Berlin Sans FB Demi" panose="020E0802020502020306" pitchFamily="34" charset="0"/>
              </a:rPr>
              <a:t>'h</a:t>
            </a:r>
            <a:r>
              <a:rPr lang="en-US" dirty="0">
                <a:latin typeface="Berlin Sans FB Demi" panose="020E0802020502020306" pitchFamily="34" charset="0"/>
              </a:rPr>
              <a:t>''e''l''l''o'Key.space't''h''i''s'Key.space'k''r''i''s''j'Key.backspace'h'Key.spaceKey.backspaceKey.backspaceKey.backspaceKey.backspaceKey.backspaceKey.backspaceKey.backspaceKey.backspaceKey.backspaceKey.backspaceKey.backspace'e''v''e''r''y''o''n''e'Key.space't''h''i''s'Key.space'k''r''i''s''h'</a:t>
            </a:r>
          </a:p>
        </p:txBody>
      </p:sp>
      <p:sp>
        <p:nvSpPr>
          <p:cNvPr id="10" name="Content Placeholder 9"/>
          <p:cNvSpPr>
            <a:spLocks noGrp="1"/>
          </p:cNvSpPr>
          <p:nvPr>
            <p:ph sz="half" idx="3"/>
          </p:nvPr>
        </p:nvSpPr>
        <p:spPr>
          <a:xfrm>
            <a:off x="6202298" y="353236"/>
            <a:ext cx="5303520" cy="6647974"/>
          </a:xfrm>
        </p:spPr>
        <p:txBody>
          <a:bodyPr/>
          <a:lstStyle/>
          <a:p>
            <a:r>
              <a:rPr lang="en-US" dirty="0" smtClean="0">
                <a:latin typeface="Berlin Sans FB Demi" panose="020E0802020502020306" pitchFamily="34" charset="0"/>
              </a:rPr>
              <a:t>This out put of  </a:t>
            </a:r>
            <a:r>
              <a:rPr lang="en-US" dirty="0" err="1" smtClean="0">
                <a:latin typeface="Berlin Sans FB Demi" panose="020E0802020502020306" pitchFamily="34" charset="0"/>
              </a:rPr>
              <a:t>key_json</a:t>
            </a:r>
            <a:endParaRPr lang="en-US" dirty="0" smtClean="0">
              <a:latin typeface="Berlin Sans FB Demi" panose="020E0802020502020306" pitchFamily="34" charset="0"/>
            </a:endParaRPr>
          </a:p>
          <a:p>
            <a:endParaRPr lang="en-US" dirty="0">
              <a:latin typeface="Berlin Sans FB Demi" panose="020E0802020502020306" pitchFamily="34" charset="0"/>
            </a:endParaRPr>
          </a:p>
          <a:p>
            <a:r>
              <a:rPr lang="en-US" dirty="0" smtClean="0">
                <a:latin typeface="Berlin Sans FB Demi" panose="020E0802020502020306" pitchFamily="34" charset="0"/>
              </a:rPr>
              <a:t>[{"</a:t>
            </a:r>
            <a:r>
              <a:rPr lang="en-US" dirty="0">
                <a:latin typeface="Berlin Sans FB Demi" panose="020E0802020502020306" pitchFamily="34" charset="0"/>
              </a:rPr>
              <a:t>Pressed": "'h'"}, {"Held": "'h'"}, {"Released": "'h'"}, {"Pressed": "'e'"}, {"Held": "'e'"}, {"Released": "'e'"}, {"Pressed": "'l'"}, {"Held": "'l'"}, {"Released": "'l'"}, {"Pressed": "'l'"}, {"Held": "'l'"}, {"Released": "'l'"}, {"Pressed": "'o'"}, {"Held": "'o'"}, {"Released": "'o'"}, {"Pressed": "</a:t>
            </a:r>
            <a:r>
              <a:rPr lang="en-US" dirty="0" err="1">
                <a:latin typeface="Berlin Sans FB Demi" panose="020E0802020502020306" pitchFamily="34" charset="0"/>
              </a:rPr>
              <a:t>Key.space</a:t>
            </a:r>
            <a:r>
              <a:rPr lang="en-US" dirty="0">
                <a:latin typeface="Berlin Sans FB Demi" panose="020E0802020502020306" pitchFamily="34" charset="0"/>
              </a:rPr>
              <a:t>"}, {"Held": "</a:t>
            </a:r>
            <a:r>
              <a:rPr lang="en-US" dirty="0" err="1">
                <a:latin typeface="Berlin Sans FB Demi" panose="020E0802020502020306" pitchFamily="34" charset="0"/>
              </a:rPr>
              <a:t>Key.space</a:t>
            </a:r>
            <a:r>
              <a:rPr lang="en-US" dirty="0">
                <a:latin typeface="Berlin Sans FB Demi" panose="020E0802020502020306" pitchFamily="34" charset="0"/>
              </a:rPr>
              <a:t>"}, {"Released": "</a:t>
            </a:r>
            <a:r>
              <a:rPr lang="en-US" dirty="0" err="1">
                <a:latin typeface="Berlin Sans FB Demi" panose="020E0802020502020306" pitchFamily="34" charset="0"/>
              </a:rPr>
              <a:t>Key.space</a:t>
            </a:r>
            <a:r>
              <a:rPr lang="en-US" dirty="0">
                <a:latin typeface="Berlin Sans FB Demi" panose="020E0802020502020306" pitchFamily="34" charset="0"/>
              </a:rPr>
              <a:t>"}, {"Pressed": "'e'"}, {"Held": "'e'"}, {"Released": "'e'"}, {"Pressed": "'v'"}, {"Held": "'v'"}, {"Released": "'v'"}, {"Pressed": "'e'"}, {"Held": "'e'"}, {"Released": "'e'"}, {"Pressed": "'r'"}, {"Held": "'r'"}, {"Released": "'r'"}, {"Pressed": "'y'"}, {"Held": "'y'"}, {"Released": "'y'"}, {"Pressed": "'o'"}, {"Held": "'o'"}, {"Released": "'o'"}, {"Pressed": "'n'"}, {"Held": "'n'"}, {"Released": "'n'"}, {"Pressed": "'e'"}, {"Held": "'e'"}, {"Released": "'e'"}, {"Pressed": "</a:t>
            </a:r>
            <a:r>
              <a:rPr lang="en-US" dirty="0" err="1">
                <a:latin typeface="Berlin Sans FB Demi" panose="020E0802020502020306" pitchFamily="34" charset="0"/>
              </a:rPr>
              <a:t>Key.space</a:t>
            </a:r>
            <a:r>
              <a:rPr lang="en-US" dirty="0">
                <a:latin typeface="Berlin Sans FB Demi" panose="020E0802020502020306" pitchFamily="34" charset="0"/>
              </a:rPr>
              <a:t>"}, {"Held": "</a:t>
            </a:r>
            <a:r>
              <a:rPr lang="en-US" dirty="0" err="1">
                <a:latin typeface="Berlin Sans FB Demi" panose="020E0802020502020306" pitchFamily="34" charset="0"/>
              </a:rPr>
              <a:t>Key.space</a:t>
            </a:r>
            <a:r>
              <a:rPr lang="en-US" dirty="0">
                <a:latin typeface="Berlin Sans FB Demi" panose="020E0802020502020306" pitchFamily="34" charset="0"/>
              </a:rPr>
              <a:t>"}, {"Released": "</a:t>
            </a:r>
            <a:r>
              <a:rPr lang="en-US" dirty="0" err="1">
                <a:latin typeface="Berlin Sans FB Demi" panose="020E0802020502020306" pitchFamily="34" charset="0"/>
              </a:rPr>
              <a:t>Key.space</a:t>
            </a:r>
            <a:r>
              <a:rPr lang="en-US" dirty="0">
                <a:latin typeface="Berlin Sans FB Demi" panose="020E0802020502020306" pitchFamily="34" charset="0"/>
              </a:rPr>
              <a:t>"}, {"Pressed": "'t'"}, {"Held": "'t'"}, {"Released": "'t'"}, {"Pressed": "'</a:t>
            </a:r>
            <a:r>
              <a:rPr lang="en-US" dirty="0" err="1">
                <a:latin typeface="Berlin Sans FB Demi" panose="020E0802020502020306" pitchFamily="34" charset="0"/>
              </a:rPr>
              <a:t>i</a:t>
            </a:r>
            <a:r>
              <a:rPr lang="en-US" dirty="0">
                <a:latin typeface="Berlin Sans FB Demi" panose="020E0802020502020306" pitchFamily="34" charset="0"/>
              </a:rPr>
              <a:t>'"}, {"Held": "'</a:t>
            </a:r>
            <a:r>
              <a:rPr lang="en-US" dirty="0" err="1">
                <a:latin typeface="Berlin Sans FB Demi" panose="020E0802020502020306" pitchFamily="34" charset="0"/>
              </a:rPr>
              <a:t>i</a:t>
            </a:r>
            <a:r>
              <a:rPr lang="en-US" dirty="0">
                <a:latin typeface="Berlin Sans FB Demi" panose="020E0802020502020306" pitchFamily="34" charset="0"/>
              </a:rPr>
              <a:t>'"}, {"Released": "'</a:t>
            </a:r>
            <a:r>
              <a:rPr lang="en-US" dirty="0" err="1">
                <a:latin typeface="Berlin Sans FB Demi" panose="020E0802020502020306" pitchFamily="34" charset="0"/>
              </a:rPr>
              <a:t>i</a:t>
            </a:r>
            <a:r>
              <a:rPr lang="en-US" dirty="0">
                <a:latin typeface="Berlin Sans FB Demi" panose="020E0802020502020306" pitchFamily="34" charset="0"/>
              </a:rPr>
              <a:t>'"}, {"Pressed": "'h'"}, {"Held": "'h'"}, {"Released": "'h'"}, {"Pressed": "</a:t>
            </a:r>
            <a:r>
              <a:rPr lang="en-US" dirty="0" err="1">
                <a:latin typeface="Berlin Sans FB Demi" panose="020E0802020502020306" pitchFamily="34" charset="0"/>
              </a:rPr>
              <a:t>Key.backspace</a:t>
            </a:r>
            <a:r>
              <a:rPr lang="en-US" dirty="0">
                <a:latin typeface="Berlin Sans FB Demi" panose="020E0802020502020306" pitchFamily="34" charset="0"/>
              </a:rPr>
              <a:t>"}, {"Held": "</a:t>
            </a:r>
            <a:r>
              <a:rPr lang="en-US" dirty="0" err="1">
                <a:latin typeface="Berlin Sans FB Demi" panose="020E0802020502020306" pitchFamily="34" charset="0"/>
              </a:rPr>
              <a:t>Key.backspace</a:t>
            </a:r>
            <a:r>
              <a:rPr lang="en-US" dirty="0">
                <a:latin typeface="Berlin Sans FB Demi" panose="020E0802020502020306" pitchFamily="34" charset="0"/>
              </a:rPr>
              <a:t>"}, {"Released": "</a:t>
            </a:r>
            <a:r>
              <a:rPr lang="en-US" dirty="0" err="1">
                <a:latin typeface="Berlin Sans FB Demi" panose="020E0802020502020306" pitchFamily="34" charset="0"/>
              </a:rPr>
              <a:t>Key.backspace</a:t>
            </a:r>
            <a:r>
              <a:rPr lang="en-US" dirty="0">
                <a:latin typeface="Berlin Sans FB Demi" panose="020E0802020502020306" pitchFamily="34" charset="0"/>
              </a:rPr>
              <a:t>"}, {"Pressed": </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27008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i="1" dirty="0" smtClean="0"/>
              <a:t>  </a:t>
            </a:r>
          </a:p>
          <a:p>
            <a:endParaRPr lang="en-US" i="1" dirty="0"/>
          </a:p>
          <a:p>
            <a:endParaRPr lang="en-US" i="1" dirty="0" smtClean="0"/>
          </a:p>
          <a:p>
            <a:endParaRPr lang="en-US" i="1" dirty="0"/>
          </a:p>
          <a:p>
            <a:endParaRPr lang="en-US" i="1" dirty="0" smtClean="0"/>
          </a:p>
          <a:p>
            <a:endParaRPr lang="en-US" i="1" dirty="0"/>
          </a:p>
          <a:p>
            <a:endParaRPr lang="en-US" i="1" dirty="0" smtClean="0"/>
          </a:p>
          <a:p>
            <a:endParaRPr lang="en-US" i="1" dirty="0"/>
          </a:p>
          <a:p>
            <a:r>
              <a:rPr lang="en-US" i="1" dirty="0" smtClean="0"/>
              <a:t>                                                                        </a:t>
            </a:r>
          </a:p>
          <a:p>
            <a:r>
              <a:rPr lang="en-US" i="1" dirty="0" smtClean="0"/>
              <a:t>                                                                                           </a:t>
            </a:r>
            <a:endParaRPr lang="en-US" i="1" dirty="0"/>
          </a:p>
          <a:p>
            <a:r>
              <a:rPr lang="en-US" i="1" dirty="0" smtClean="0"/>
              <a:t>                                                                         </a:t>
            </a:r>
            <a:r>
              <a:rPr lang="en-US" sz="4800" i="1" dirty="0" smtClean="0">
                <a:latin typeface="Algerian" panose="04020705040A02060702" pitchFamily="82" charset="0"/>
              </a:rPr>
              <a:t>UNMASKING KEYLOGGERS</a:t>
            </a:r>
            <a:endParaRPr sz="4800" i="1" dirty="0">
              <a:latin typeface="Algerian" panose="04020705040A02060702" pitchFamily="82" charset="0"/>
            </a:endParaRPr>
          </a:p>
        </p:txBody>
      </p:sp>
      <p:grpSp>
        <p:nvGrpSpPr>
          <p:cNvPr id="3" name="object 3"/>
          <p:cNvGrpSpPr/>
          <p:nvPr/>
        </p:nvGrpSpPr>
        <p:grpSpPr>
          <a:xfrm>
            <a:off x="7496175" y="-12684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p>
          <a:p>
            <a:endParaRPr lang="en-US" dirty="0"/>
          </a:p>
          <a:p>
            <a:endParaRPr lang="en-US" dirty="0" smtClean="0"/>
          </a:p>
          <a:p>
            <a:endParaRPr lang="en-US" dirty="0"/>
          </a:p>
          <a:p>
            <a:r>
              <a:rPr lang="en-US" dirty="0" smtClean="0"/>
              <a:t>                                           </a:t>
            </a:r>
          </a:p>
          <a:p>
            <a:r>
              <a:rPr lang="en-US" dirty="0">
                <a:latin typeface="Arial Rounded MT Bold" panose="020F0704030504030204" pitchFamily="34" charset="0"/>
              </a:rPr>
              <a:t> </a:t>
            </a:r>
            <a:r>
              <a:rPr lang="en-US" dirty="0" smtClean="0">
                <a:latin typeface="Arial Rounded MT Bold" panose="020F0704030504030204" pitchFamily="34" charset="0"/>
              </a:rPr>
              <a:t>                                                     UNMASKING KEYLOGGER</a:t>
            </a:r>
            <a:endParaRPr lang="en-US" dirty="0" smtClean="0">
              <a:latin typeface="Arial Rounded MT Bold" panose="020F0704030504030204" pitchFamily="34" charset="0"/>
            </a:endParaRPr>
          </a:p>
          <a:p>
            <a:r>
              <a:rPr lang="en-US" dirty="0" smtClean="0"/>
              <a:t>                                                                    </a:t>
            </a:r>
            <a:endParaRPr lang="en-US" dirty="0"/>
          </a:p>
          <a:p>
            <a:r>
              <a:rPr lang="en-US" dirty="0" smtClean="0"/>
              <a:t>                        </a:t>
            </a:r>
            <a:endParaRPr lang="en-US" sz="4400" dirty="0" smtClean="0">
              <a:latin typeface="Bahnschrift SemiBold Condensed" panose="020B0502040204020203" pitchFamily="34" charset="0"/>
            </a:endParaRPr>
          </a:p>
          <a:p>
            <a:r>
              <a:rPr lang="en-US" sz="4400" dirty="0">
                <a:latin typeface="Bahnschrift SemiBold Condensed" panose="020B0502040204020203" pitchFamily="34" charset="0"/>
              </a:rPr>
              <a:t> </a:t>
            </a:r>
            <a:r>
              <a:rPr lang="en-US" sz="4400" dirty="0" smtClean="0">
                <a:latin typeface="Bahnschrift SemiBold Condensed" panose="020B0502040204020203" pitchFamily="34" charset="0"/>
              </a:rPr>
              <a:t>                                 	</a:t>
            </a:r>
            <a:r>
              <a:rPr lang="en-US" sz="4400" dirty="0" smtClean="0">
                <a:latin typeface="Berlin Sans FB Demi" panose="020E0802020502020306" pitchFamily="34" charset="0"/>
              </a:rPr>
              <a:t>Welcome to the world of invisible threats. Today, we will uncover the hidden danger </a:t>
            </a:r>
            <a:r>
              <a:rPr lang="en-US" sz="4400" dirty="0" smtClean="0">
                <a:latin typeface="Berlin Sans FB Demi" panose="020E0802020502020306" pitchFamily="34" charset="0"/>
              </a:rPr>
              <a:t>of </a:t>
            </a:r>
            <a:r>
              <a:rPr lang="en-US" sz="4400" dirty="0" err="1" smtClean="0">
                <a:latin typeface="Berlin Sans FB Demi" panose="020E0802020502020306" pitchFamily="34" charset="0"/>
              </a:rPr>
              <a:t>keyloggers</a:t>
            </a:r>
            <a:r>
              <a:rPr lang="en-US" sz="4400" dirty="0" smtClean="0">
                <a:latin typeface="Berlin Sans FB Demi" panose="020E0802020502020306" pitchFamily="34" charset="0"/>
              </a:rPr>
              <a:t> and explore creative solutions to protect your digital life.</a:t>
            </a:r>
            <a:endParaRPr sz="4400" dirty="0">
              <a:latin typeface="Berlin Sans FB Demi" panose="020E0802020502020306"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9109" y="5213603"/>
            <a:ext cx="4124325" cy="19050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746266" y="2706193"/>
            <a:ext cx="6096000" cy="2308324"/>
          </a:xfrm>
          <a:prstGeom prst="rect">
            <a:avLst/>
          </a:prstGeom>
        </p:spPr>
        <p:txBody>
          <a:bodyPr>
            <a:spAutoFit/>
          </a:bodyPr>
          <a:lstStyle/>
          <a:p>
            <a:r>
              <a:rPr lang="en-US" dirty="0">
                <a:latin typeface="Berlin Sans FB Demi" panose="020E0802020502020306" pitchFamily="34" charset="0"/>
              </a:rPr>
              <a:t>T</a:t>
            </a:r>
            <a:r>
              <a:rPr lang="en-US" dirty="0" smtClean="0">
                <a:latin typeface="Berlin Sans FB Demi" panose="020E0802020502020306" pitchFamily="34" charset="0"/>
              </a:rPr>
              <a:t>he </a:t>
            </a:r>
            <a:r>
              <a:rPr lang="en-US" dirty="0">
                <a:latin typeface="Berlin Sans FB Demi" panose="020E0802020502020306" pitchFamily="34" charset="0"/>
              </a:rPr>
              <a:t>problem statement is that the </a:t>
            </a:r>
            <a:r>
              <a:rPr lang="en-US" dirty="0" err="1" smtClean="0">
                <a:latin typeface="Berlin Sans FB Demi" panose="020E0802020502020306" pitchFamily="34" charset="0"/>
              </a:rPr>
              <a:t>keylogger</a:t>
            </a:r>
            <a:r>
              <a:rPr lang="en-US" dirty="0" smtClean="0">
                <a:latin typeface="Berlin Sans FB Demi" panose="020E0802020502020306" pitchFamily="34" charset="0"/>
              </a:rPr>
              <a:t> can </a:t>
            </a:r>
            <a:r>
              <a:rPr lang="en-US" dirty="0">
                <a:latin typeface="Berlin Sans FB Demi" panose="020E0802020502020306" pitchFamily="34" charset="0"/>
              </a:rPr>
              <a:t>be detected using antiviruses. Installation of hardware </a:t>
            </a:r>
            <a:r>
              <a:rPr lang="en-US" dirty="0" err="1" smtClean="0">
                <a:latin typeface="Berlin Sans FB Demi" panose="020E0802020502020306" pitchFamily="34" charset="0"/>
              </a:rPr>
              <a:t>keylogger</a:t>
            </a:r>
            <a:r>
              <a:rPr lang="en-US" dirty="0" smtClean="0">
                <a:latin typeface="Berlin Sans FB Demi" panose="020E0802020502020306" pitchFamily="34" charset="0"/>
              </a:rPr>
              <a:t>  </a:t>
            </a:r>
            <a:r>
              <a:rPr lang="en-US" dirty="0">
                <a:latin typeface="Berlin Sans FB Demi" panose="020E0802020502020306" pitchFamily="34" charset="0"/>
              </a:rPr>
              <a:t>is difficult without the knowledge of the owner of the system. The solution to the above existing problem is that we can build a software </a:t>
            </a:r>
            <a:r>
              <a:rPr lang="en-US" dirty="0" err="1" smtClean="0">
                <a:latin typeface="Berlin Sans FB Demi" panose="020E0802020502020306" pitchFamily="34" charset="0"/>
              </a:rPr>
              <a:t>keylogger</a:t>
            </a:r>
            <a:r>
              <a:rPr lang="en-US" dirty="0" smtClean="0">
                <a:latin typeface="Berlin Sans FB Demi" panose="020E0802020502020306" pitchFamily="34" charset="0"/>
              </a:rPr>
              <a:t> </a:t>
            </a:r>
            <a:r>
              <a:rPr lang="en-US" dirty="0">
                <a:latin typeface="Berlin Sans FB Demi" panose="020E0802020502020306" pitchFamily="34" charset="0"/>
              </a:rPr>
              <a:t>instead of hardware </a:t>
            </a:r>
            <a:r>
              <a:rPr lang="en-US" dirty="0" err="1" smtClean="0">
                <a:latin typeface="Berlin Sans FB Demi" panose="020E0802020502020306" pitchFamily="34" charset="0"/>
              </a:rPr>
              <a:t>keylogger</a:t>
            </a:r>
            <a:r>
              <a:rPr lang="en-US" dirty="0" smtClean="0">
                <a:latin typeface="Berlin Sans FB Demi" panose="020E0802020502020306" pitchFamily="34" charset="0"/>
              </a:rPr>
              <a:t>.</a:t>
            </a:r>
          </a:p>
          <a:p>
            <a:endParaRPr lang="en-US" dirty="0">
              <a:latin typeface="Bahnschrift SemiBold" panose="020B0502040204020203" pitchFamily="34" charset="0"/>
            </a:endParaRPr>
          </a:p>
          <a:p>
            <a:endParaRPr lang="en-US" dirty="0">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1295400" y="1864445"/>
            <a:ext cx="6096000" cy="3970318"/>
          </a:xfrm>
          <a:prstGeom prst="rect">
            <a:avLst/>
          </a:prstGeom>
        </p:spPr>
        <p:txBody>
          <a:bodyPr>
            <a:spAutoFit/>
          </a:bodyPr>
          <a:lstStyle/>
          <a:p>
            <a:r>
              <a:rPr lang="en-US" dirty="0" err="1" smtClean="0">
                <a:latin typeface="Berlin Sans FB Demi" panose="020E0802020502020306" pitchFamily="34" charset="0"/>
              </a:rPr>
              <a:t>Keylogger</a:t>
            </a:r>
            <a:r>
              <a:rPr lang="en-US" dirty="0" smtClean="0">
                <a:latin typeface="Berlin Sans FB Demi" panose="020E0802020502020306" pitchFamily="34" charset="0"/>
              </a:rPr>
              <a:t> </a:t>
            </a:r>
            <a:r>
              <a:rPr lang="en-US" dirty="0">
                <a:latin typeface="Berlin Sans FB Demi" panose="020E0802020502020306" pitchFamily="34" charset="0"/>
              </a:rPr>
              <a:t>can be implemented in different ways. They may be software-based, where a program is installed on a computer to capture keystrokes, or hardware-based, involving physical devices connected between the keyboard and the computer. Some advanced </a:t>
            </a:r>
            <a:r>
              <a:rPr lang="en-US" dirty="0" err="1" smtClean="0">
                <a:latin typeface="Berlin Sans FB Demi" panose="020E0802020502020306" pitchFamily="34" charset="0"/>
              </a:rPr>
              <a:t>keylogger</a:t>
            </a:r>
            <a:r>
              <a:rPr lang="en-US" dirty="0" smtClean="0">
                <a:latin typeface="Berlin Sans FB Demi" panose="020E0802020502020306" pitchFamily="34" charset="0"/>
              </a:rPr>
              <a:t> </a:t>
            </a:r>
            <a:r>
              <a:rPr lang="en-US" dirty="0">
                <a:latin typeface="Berlin Sans FB Demi" panose="020E0802020502020306" pitchFamily="34" charset="0"/>
              </a:rPr>
              <a:t>can also capture screenshots, log mouse clicks, and monitor other activities.</a:t>
            </a:r>
          </a:p>
          <a:p>
            <a:endParaRPr lang="en-US" dirty="0">
              <a:latin typeface="Berlin Sans FB Demi" panose="020E0802020502020306" pitchFamily="34" charset="0"/>
            </a:endParaRPr>
          </a:p>
          <a:p>
            <a:r>
              <a:rPr lang="en-US" dirty="0">
                <a:latin typeface="Berlin Sans FB Demi" panose="020E0802020502020306" pitchFamily="34" charset="0"/>
              </a:rPr>
              <a:t>It's important to note that the use of </a:t>
            </a:r>
            <a:r>
              <a:rPr lang="en-US" dirty="0" err="1" smtClean="0">
                <a:latin typeface="Berlin Sans FB Demi" panose="020E0802020502020306" pitchFamily="34" charset="0"/>
              </a:rPr>
              <a:t>keylogger</a:t>
            </a:r>
            <a:r>
              <a:rPr lang="en-US" dirty="0" smtClean="0">
                <a:latin typeface="Berlin Sans FB Demi" panose="020E0802020502020306" pitchFamily="34" charset="0"/>
              </a:rPr>
              <a:t> without </a:t>
            </a:r>
            <a:r>
              <a:rPr lang="en-US" dirty="0">
                <a:latin typeface="Berlin Sans FB Demi" panose="020E0802020502020306" pitchFamily="34" charset="0"/>
              </a:rPr>
              <a:t>the consent of the individual being monitored is generally considered unethical and, in many cases, illegal. Privacy laws and regulations vary by jurisdiction, and individuals have the right to know and consent to being monitored.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1000" y="1695450"/>
            <a:ext cx="4572000" cy="3333750"/>
          </a:xfrm>
        </p:spPr>
      </p:pic>
      <p:sp>
        <p:nvSpPr>
          <p:cNvPr id="10" name="Content Placeholder 9"/>
          <p:cNvSpPr>
            <a:spLocks noGrp="1"/>
          </p:cNvSpPr>
          <p:nvPr>
            <p:ph sz="half" idx="3"/>
          </p:nvPr>
        </p:nvSpPr>
        <p:spPr>
          <a:xfrm>
            <a:off x="6278880" y="1577337"/>
            <a:ext cx="5303520" cy="4154984"/>
          </a:xfrm>
        </p:spPr>
        <p:txBody>
          <a:bodyPr/>
          <a:lstStyle/>
          <a:p>
            <a:r>
              <a:rPr lang="en-US" sz="2800" b="1" dirty="0"/>
              <a:t>loggers</a:t>
            </a:r>
            <a:r>
              <a:rPr lang="en-US" sz="2800" dirty="0"/>
              <a:t> use a </a:t>
            </a:r>
            <a:r>
              <a:rPr lang="en-US" sz="2800" u="sng" dirty="0" smtClean="0"/>
              <a:t>Windows </a:t>
            </a:r>
            <a:r>
              <a:rPr lang="en-US" sz="2800" dirty="0" smtClean="0"/>
              <a:t>application </a:t>
            </a:r>
            <a:r>
              <a:rPr lang="en-US" sz="2800" dirty="0"/>
              <a:t>programming </a:t>
            </a:r>
            <a:r>
              <a:rPr lang="en-US" sz="2800" dirty="0">
                <a:latin typeface="Berlin Sans FB Demi" panose="020E0802020502020306" pitchFamily="34" charset="0"/>
              </a:rPr>
              <a:t>interface (</a:t>
            </a:r>
            <a:r>
              <a:rPr lang="en-US" sz="2800" u="sng" dirty="0" smtClean="0">
                <a:latin typeface="Berlin Sans FB Demi" panose="020E0802020502020306" pitchFamily="34" charset="0"/>
              </a:rPr>
              <a:t>API</a:t>
            </a:r>
            <a:r>
              <a:rPr lang="en-US" sz="2800" dirty="0" smtClean="0">
                <a:latin typeface="Berlin Sans FB Demi" panose="020E0802020502020306" pitchFamily="34" charset="0"/>
              </a:rPr>
              <a:t>) </a:t>
            </a:r>
            <a:r>
              <a:rPr lang="en-US" sz="2800" dirty="0">
                <a:latin typeface="Berlin Sans FB Demi" panose="020E0802020502020306" pitchFamily="34" charset="0"/>
              </a:rPr>
              <a:t>to intercept keyboard and mouse movements. </a:t>
            </a:r>
            <a:r>
              <a:rPr lang="en-US" sz="2800" dirty="0" err="1">
                <a:latin typeface="Berlin Sans FB Demi" panose="020E0802020502020306" pitchFamily="34" charset="0"/>
              </a:rPr>
              <a:t>GetAsyncKeyState</a:t>
            </a:r>
            <a:r>
              <a:rPr lang="en-US" sz="2800" dirty="0">
                <a:latin typeface="Berlin Sans FB Demi" panose="020E0802020502020306" pitchFamily="34" charset="0"/>
              </a:rPr>
              <a:t> or </a:t>
            </a:r>
            <a:r>
              <a:rPr lang="en-US" sz="2800" dirty="0" err="1">
                <a:latin typeface="Berlin Sans FB Demi" panose="020E0802020502020306" pitchFamily="34" charset="0"/>
              </a:rPr>
              <a:t>GetKeyState</a:t>
            </a:r>
            <a:r>
              <a:rPr lang="en-US" sz="2800" dirty="0">
                <a:latin typeface="Berlin Sans FB Demi" panose="020E0802020502020306" pitchFamily="34" charset="0"/>
              </a:rPr>
              <a:t> API functions might also be captured. These </a:t>
            </a:r>
            <a:r>
              <a:rPr lang="en-US" sz="2800" dirty="0" err="1">
                <a:latin typeface="Berlin Sans FB Demi" panose="020E0802020502020306" pitchFamily="34" charset="0"/>
              </a:rPr>
              <a:t>keyloggers</a:t>
            </a:r>
            <a:r>
              <a:rPr lang="en-US" sz="2800" dirty="0">
                <a:latin typeface="Berlin Sans FB Demi" panose="020E0802020502020306" pitchFamily="34" charset="0"/>
              </a:rPr>
              <a:t> require the attacker to actively monitor each key press</a:t>
            </a:r>
            <a:endParaRPr lang="en-US" sz="2800" dirty="0">
              <a:latin typeface="Berlin Sans FB Demi" panose="020E0802020502020306" pitchFamily="34" charset="0"/>
            </a:endParaRP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124200" y="2057007"/>
            <a:ext cx="6096000" cy="3693319"/>
          </a:xfrm>
          <a:prstGeom prst="rect">
            <a:avLst/>
          </a:prstGeom>
        </p:spPr>
        <p:txBody>
          <a:bodyPr>
            <a:spAutoFit/>
          </a:bodyPr>
          <a:lstStyle/>
          <a:p>
            <a:r>
              <a:rPr lang="en-US" dirty="0" smtClean="0">
                <a:latin typeface="Berlin Sans FB Demi" panose="020E0802020502020306" pitchFamily="34" charset="0"/>
              </a:rPr>
              <a:t>Everyone should keep there password and personal data safety</a:t>
            </a:r>
          </a:p>
          <a:p>
            <a:r>
              <a:rPr lang="en-US" dirty="0" err="1" smtClean="0">
                <a:latin typeface="Berlin Sans FB Demi" panose="020E0802020502020306" pitchFamily="34" charset="0"/>
              </a:rPr>
              <a:t>Keylogger</a:t>
            </a:r>
            <a:r>
              <a:rPr lang="en-US" dirty="0">
                <a:latin typeface="Berlin Sans FB Demi" panose="020E0802020502020306" pitchFamily="34" charset="0"/>
              </a:rPr>
              <a:t> </a:t>
            </a:r>
            <a:r>
              <a:rPr lang="en-US" dirty="0" smtClean="0">
                <a:latin typeface="Berlin Sans FB Demi" panose="020E0802020502020306" pitchFamily="34" charset="0"/>
              </a:rPr>
              <a:t>can make destroy everything the data of details.</a:t>
            </a:r>
          </a:p>
          <a:p>
            <a:endParaRPr lang="en-US" dirty="0">
              <a:latin typeface="Berlin Sans FB Demi" panose="020E0802020502020306" pitchFamily="34" charset="0"/>
            </a:endParaRPr>
          </a:p>
          <a:p>
            <a:r>
              <a:rPr lang="en-US" dirty="0" smtClean="0">
                <a:latin typeface="Berlin Sans FB Demi" panose="020E0802020502020306" pitchFamily="34" charset="0"/>
              </a:rPr>
              <a:t>   I have done project by </a:t>
            </a:r>
            <a:r>
              <a:rPr lang="en-US" dirty="0" err="1" smtClean="0">
                <a:latin typeface="Berlin Sans FB Demi" panose="020E0802020502020306" pitchFamily="34" charset="0"/>
              </a:rPr>
              <a:t>keylogger</a:t>
            </a:r>
            <a:r>
              <a:rPr lang="en-US" dirty="0" smtClean="0">
                <a:latin typeface="Berlin Sans FB Demi" panose="020E0802020502020306" pitchFamily="34" charset="0"/>
              </a:rPr>
              <a:t> on pythons </a:t>
            </a:r>
          </a:p>
          <a:p>
            <a:r>
              <a:rPr lang="en-US" dirty="0" smtClean="0">
                <a:latin typeface="Berlin Sans FB Demi" panose="020E0802020502020306" pitchFamily="34" charset="0"/>
              </a:rPr>
              <a:t>For these project step to get output on code </a:t>
            </a:r>
          </a:p>
          <a:p>
            <a:r>
              <a:rPr lang="en-US" dirty="0">
                <a:latin typeface="Berlin Sans FB Demi" panose="020E0802020502020306" pitchFamily="34" charset="0"/>
              </a:rPr>
              <a:t> </a:t>
            </a:r>
            <a:r>
              <a:rPr lang="en-US" dirty="0" smtClean="0">
                <a:latin typeface="Berlin Sans FB Demi" panose="020E0802020502020306" pitchFamily="34" charset="0"/>
              </a:rPr>
              <a:t>  1)python IDLE </a:t>
            </a:r>
          </a:p>
          <a:p>
            <a:r>
              <a:rPr lang="en-US" dirty="0">
                <a:latin typeface="Berlin Sans FB Demi" panose="020E0802020502020306" pitchFamily="34" charset="0"/>
              </a:rPr>
              <a:t> </a:t>
            </a:r>
            <a:r>
              <a:rPr lang="en-US" dirty="0" smtClean="0">
                <a:latin typeface="Berlin Sans FB Demi" panose="020E0802020502020306" pitchFamily="34" charset="0"/>
              </a:rPr>
              <a:t>  2)</a:t>
            </a:r>
            <a:r>
              <a:rPr lang="en-US" dirty="0" err="1" smtClean="0">
                <a:latin typeface="Berlin Sans FB Demi" panose="020E0802020502020306" pitchFamily="34" charset="0"/>
              </a:rPr>
              <a:t>cmb</a:t>
            </a:r>
            <a:r>
              <a:rPr lang="en-US" dirty="0" smtClean="0">
                <a:latin typeface="Berlin Sans FB Demi" panose="020E0802020502020306" pitchFamily="34" charset="0"/>
              </a:rPr>
              <a:t> </a:t>
            </a:r>
          </a:p>
          <a:p>
            <a:r>
              <a:rPr lang="en-US" dirty="0">
                <a:latin typeface="Berlin Sans FB Demi" panose="020E0802020502020306" pitchFamily="34" charset="0"/>
              </a:rPr>
              <a:t> </a:t>
            </a:r>
            <a:r>
              <a:rPr lang="en-US" dirty="0" smtClean="0">
                <a:latin typeface="Berlin Sans FB Demi" panose="020E0802020502020306" pitchFamily="34" charset="0"/>
              </a:rPr>
              <a:t>  3)oracle and kali Linux</a:t>
            </a:r>
          </a:p>
          <a:p>
            <a:r>
              <a:rPr lang="en-US" dirty="0">
                <a:latin typeface="Berlin Sans FB Demi" panose="020E0802020502020306" pitchFamily="34" charset="0"/>
              </a:rPr>
              <a:t> </a:t>
            </a:r>
            <a:r>
              <a:rPr lang="en-US" dirty="0" smtClean="0">
                <a:latin typeface="Berlin Sans FB Demi" panose="020E0802020502020306" pitchFamily="34" charset="0"/>
              </a:rPr>
              <a:t>  4)text editor</a:t>
            </a:r>
          </a:p>
          <a:p>
            <a:r>
              <a:rPr lang="en-US" dirty="0" smtClean="0">
                <a:latin typeface="Berlin Sans FB Demi" panose="020E0802020502020306" pitchFamily="34" charset="0"/>
              </a:rPr>
              <a:t>These applications are used to do code on python.</a:t>
            </a:r>
          </a:p>
          <a:p>
            <a:r>
              <a:rPr lang="en-US" dirty="0">
                <a:latin typeface="Berlin Sans FB Demi" panose="020E0802020502020306" pitchFamily="34" charset="0"/>
              </a:rPr>
              <a:t> </a:t>
            </a:r>
            <a:r>
              <a:rPr lang="en-US" dirty="0" smtClean="0">
                <a:latin typeface="Berlin Sans FB Demi" panose="020E0802020502020306"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62372" y="3505200"/>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90600" y="1752600"/>
            <a:ext cx="4752975" cy="2571750"/>
          </a:xfrm>
        </p:spPr>
      </p:pic>
      <p:pic>
        <p:nvPicPr>
          <p:cNvPr id="12" name="Content Placeholder 11"/>
          <p:cNvPicPr>
            <a:picLocks noGrp="1" noChangeAspect="1"/>
          </p:cNvPicPr>
          <p:nvPr>
            <p:ph sz="half" idx="3"/>
          </p:nvPr>
        </p:nvPicPr>
        <p:blipFill>
          <a:blip r:embed="rId4">
            <a:extLst>
              <a:ext uri="{28A0092B-C50C-407E-A947-70E740481C1C}">
                <a14:useLocalDpi xmlns:a14="http://schemas.microsoft.com/office/drawing/2010/main" val="0"/>
              </a:ext>
            </a:extLst>
          </a:blip>
          <a:stretch>
            <a:fillRect/>
          </a:stretch>
        </p:blipFill>
        <p:spPr>
          <a:xfrm>
            <a:off x="6696075" y="1533525"/>
            <a:ext cx="5095875" cy="3009900"/>
          </a:xfr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503555" y="2689881"/>
            <a:ext cx="5059045" cy="369332"/>
          </a:xfrm>
          <a:prstGeom prst="rect">
            <a:avLst/>
          </a:prstGeom>
        </p:spPr>
        <p:txBody>
          <a:bodyPr wrap="square">
            <a:spAutoFit/>
          </a:bodyPr>
          <a:lstStyle/>
          <a:p>
            <a:endParaRPr lang="en-US" dirty="0">
              <a:latin typeface="Berlin Sans FB Demi" panose="020E0802020502020306" pitchFamily="34" charset="0"/>
            </a:endParaRPr>
          </a:p>
        </p:txBody>
      </p:sp>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59820" y="1762515"/>
            <a:ext cx="4888605" cy="4525963"/>
          </a:xfrm>
        </p:spPr>
      </p:pic>
      <p:sp>
        <p:nvSpPr>
          <p:cNvPr id="14" name="Content Placeholder 13"/>
          <p:cNvSpPr>
            <a:spLocks noGrp="1"/>
          </p:cNvSpPr>
          <p:nvPr>
            <p:ph sz="half" idx="3"/>
          </p:nvPr>
        </p:nvSpPr>
        <p:spPr>
          <a:xfrm>
            <a:off x="6714929" y="2337137"/>
            <a:ext cx="5303520" cy="553998"/>
          </a:xfrm>
        </p:spPr>
        <p:txBody>
          <a:bodyPr/>
          <a:lstStyle/>
          <a:p>
            <a:r>
              <a:rPr lang="en-US" dirty="0" smtClean="0">
                <a:latin typeface="Berlin Sans FB Demi" panose="020E0802020502020306" pitchFamily="34" charset="0"/>
              </a:rPr>
              <a:t>These are code on the python idle with oracle </a:t>
            </a:r>
          </a:p>
          <a:p>
            <a:r>
              <a:rPr lang="en-US" dirty="0" smtClean="0">
                <a:latin typeface="Berlin Sans FB Demi" panose="020E0802020502020306" pitchFamily="34" charset="0"/>
              </a:rPr>
              <a:t>With kali </a:t>
            </a:r>
            <a:r>
              <a:rPr lang="en-US" dirty="0" err="1" smtClean="0">
                <a:latin typeface="Berlin Sans FB Demi" panose="020E0802020502020306" pitchFamily="34" charset="0"/>
              </a:rPr>
              <a:t>lixnu</a:t>
            </a:r>
            <a:endParaRPr lang="en-US" dirty="0">
              <a:latin typeface="Berlin Sans FB Demi" panose="020E0802020502020306" pitchFamily="34" charset="0"/>
            </a:endParaRPr>
          </a:p>
        </p:txBody>
      </p:sp>
      <p:sp>
        <p:nvSpPr>
          <p:cNvPr id="16" name="Rectangle 15"/>
          <p:cNvSpPr/>
          <p:nvPr/>
        </p:nvSpPr>
        <p:spPr>
          <a:xfrm>
            <a:off x="3048000" y="2690336"/>
            <a:ext cx="6096000" cy="369332"/>
          </a:xfrm>
          <a:prstGeom prst="rect">
            <a:avLst/>
          </a:prstGeom>
        </p:spPr>
        <p:txBody>
          <a:bodyPr>
            <a:spAutoFit/>
          </a:bodyPr>
          <a:lstStyle/>
          <a:p>
            <a:r>
              <a:rPr lang="en-US" dirty="0" smtClean="0"/>
              <a:t>Hello this </a:t>
            </a:r>
            <a:r>
              <a:rPr lang="en-US" dirty="0" err="1" smtClean="0"/>
              <a:t>krish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726</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 Rounded MT Bold</vt:lpstr>
      <vt:lpstr>Bahnschrift SemiBold</vt:lpstr>
      <vt:lpstr>Bahnschrift SemiBold Condensed</vt:lpstr>
      <vt:lpstr>Berlin Sans FB Demi</vt:lpstr>
      <vt:lpstr>Calibri</vt:lpstr>
      <vt:lpstr>Trebuchet MS</vt:lpstr>
      <vt:lpstr>Office Theme</vt:lpstr>
      <vt:lpstr>CHANGALI RADHAKRISHNA GOUD</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CHANGALI RADHAKRISHNA GOUD</dc:title>
  <dc:creator>ADMIN</dc:creator>
  <cp:lastModifiedBy>ADMIN</cp:lastModifiedBy>
  <cp:revision>13</cp:revision>
  <dcterms:created xsi:type="dcterms:W3CDTF">2024-06-03T05:48:59Z</dcterms:created>
  <dcterms:modified xsi:type="dcterms:W3CDTF">2024-06-12T14:07:31Z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