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4" r:id="rId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omic Sans MS" panose="030F0702030302020204" pitchFamily="66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f8a2df4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f8a2df4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af8a2df4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af8a2df4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af8a2df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af8a2df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af8a2df4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af8a2df4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ba2954c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ba2954c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ba2954c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ba2954c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379900" y="2083675"/>
            <a:ext cx="5551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Welcome  :)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38850" y="7648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lgerian" panose="04020705040A02060702" pitchFamily="82" charset="0"/>
                <a:ea typeface="Comic Sans MS"/>
                <a:cs typeface="Comic Sans MS"/>
                <a:sym typeface="Comic Sans MS"/>
              </a:rPr>
              <a:t>Prathyusha Engineering College</a:t>
            </a:r>
            <a:endParaRPr dirty="0">
              <a:solidFill>
                <a:srgbClr val="FFFFFF"/>
              </a:solidFill>
              <a:latin typeface="Algerian" panose="04020705040A02060702" pitchFamily="8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86598" y="2409799"/>
            <a:ext cx="6813000" cy="659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2142" dirty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Keyboard Controlled by Eye Tracking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2142" dirty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for Paralyzed People</a:t>
            </a:r>
            <a:endParaRPr sz="2142" dirty="0">
              <a:latin typeface="Times New Roman" panose="02020603050405020304" pitchFamily="18" charset="0"/>
              <a:ea typeface="Oswald"/>
              <a:cs typeface="Times New Roman" panose="02020603050405020304" pitchFamily="18" charset="0"/>
              <a:sym typeface="Oswal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114950" y="4078050"/>
            <a:ext cx="3765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Team members :</a:t>
            </a:r>
            <a:endParaRPr dirty="0">
              <a:solidFill>
                <a:srgbClr val="EFEFE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	Sanjay Krishna T N [IT – </a:t>
            </a:r>
            <a:r>
              <a:rPr lang="en">
                <a:solidFill>
                  <a:srgbClr val="EFEFEF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III]</a:t>
            </a:r>
            <a:endParaRPr dirty="0">
              <a:solidFill>
                <a:srgbClr val="EFEFE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50450" y="379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lgerian" panose="04020705040A02060702" pitchFamily="82" charset="0"/>
                <a:ea typeface="Comic Sans MS"/>
                <a:cs typeface="Comic Sans MS"/>
                <a:sym typeface="Comic Sans MS"/>
              </a:rPr>
              <a:t>Keyboard Controlled by Eye Tracking for Paralyzed People</a:t>
            </a:r>
            <a:endParaRPr sz="2400" b="1" dirty="0">
              <a:solidFill>
                <a:srgbClr val="000000"/>
              </a:solidFill>
              <a:latin typeface="Algerian" panose="04020705040A02060702" pitchFamily="8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ABSTRACT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Virtual Keyboard can be controlled by the movements of the human eye.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This is specifically designed for paralyzed people.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By using this, paralyzed people can easily communicate with others.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  <a:cs typeface="Times New Roman" panose="02020603050405020304" pitchFamily="18" charset="0"/>
              </a:rPr>
              <a:t>Tools Used </a:t>
            </a:r>
            <a:endParaRPr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196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PyCharm IDE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OpenCV Module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DLIB Library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-IN" sz="20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Web Cam</a:t>
            </a:r>
            <a:endParaRPr sz="20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7183245" y="589900"/>
            <a:ext cx="1324531" cy="17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/>
          <a:srcRect/>
          <a:stretch/>
        </p:blipFill>
        <p:spPr>
          <a:xfrm>
            <a:off x="4901996" y="825325"/>
            <a:ext cx="1517825" cy="15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2;p17">
            <a:extLst>
              <a:ext uri="{FF2B5EF4-FFF2-40B4-BE49-F238E27FC236}">
                <a16:creationId xmlns:a16="http://schemas.microsoft.com/office/drawing/2014/main" id="{C38780EE-A4C8-4586-E8B3-F49194040257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4901995" y="2758475"/>
            <a:ext cx="1517825" cy="15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  <a:cs typeface="Times New Roman" panose="02020603050405020304" pitchFamily="18" charset="0"/>
              </a:rPr>
              <a:t>Project Details </a:t>
            </a:r>
            <a:endParaRPr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is an open-source library used for image and video processing.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construct 3D images, detect objects and recognize the it.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movements in our face.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an open-source library used to detect the landmarks in our face, like the outline of our eyes, nose, jawline etc.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mainly used in Detecting the Human Emotions and the Movements in our face.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4186923" y="3567889"/>
            <a:ext cx="1353459" cy="12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1;p18">
            <a:extLst>
              <a:ext uri="{FF2B5EF4-FFF2-40B4-BE49-F238E27FC236}">
                <a16:creationId xmlns:a16="http://schemas.microsoft.com/office/drawing/2014/main" id="{A932BC2E-34A4-404F-0095-969730BDA802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326201" y="3567888"/>
            <a:ext cx="1509831" cy="12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Working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EC333CE6-64D9-7FDE-0FC2-36D80A0979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library scans for any human faces via the Web Cam attached to the device.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aligns the landmarks on human face from available data.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only the landmarks present in the eye region.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blinking of eye, pupil / iris movements.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identifies the pupil movement and moves the cursor to each letter on the virtual keyboard.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 are selected / printed by blinking our eyes.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this, the paralyzed people can communicate with others easily.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80B-62C7-35CD-03BD-9AA989C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2A47C-6178-138C-C1B4-1614EAAE3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detects the pupil movements and displays whether it is LEFT, RIGHT.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displays the text, BLINKING if both eyes are closed.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letters on the virtual keyboard are lighted up in a particular intervals, and by blinking our eyes, we can select the letter and it will print on the white board.</a:t>
            </a:r>
          </a:p>
        </p:txBody>
      </p:sp>
      <p:pic>
        <p:nvPicPr>
          <p:cNvPr id="4" name="Google Shape;121;p18">
            <a:extLst>
              <a:ext uri="{FF2B5EF4-FFF2-40B4-BE49-F238E27FC236}">
                <a16:creationId xmlns:a16="http://schemas.microsoft.com/office/drawing/2014/main" id="{5E9890E6-280F-366E-193B-9E95DA3034FA}"/>
              </a:ext>
            </a:extLst>
          </p:cNvPr>
          <p:cNvPicPr preferRelativeResize="0"/>
          <p:nvPr/>
        </p:nvPicPr>
        <p:blipFill rotWithShape="1">
          <a:blip r:embed="rId2"/>
          <a:srcRect t="-869" r="65667" b="1"/>
          <a:stretch/>
        </p:blipFill>
        <p:spPr>
          <a:xfrm>
            <a:off x="810667" y="3045281"/>
            <a:ext cx="1018133" cy="162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1;p18">
            <a:extLst>
              <a:ext uri="{FF2B5EF4-FFF2-40B4-BE49-F238E27FC236}">
                <a16:creationId xmlns:a16="http://schemas.microsoft.com/office/drawing/2014/main" id="{78048188-EFA6-864A-F5C1-D4E12FDBC7D5}"/>
              </a:ext>
            </a:extLst>
          </p:cNvPr>
          <p:cNvPicPr preferRelativeResize="0"/>
          <p:nvPr/>
        </p:nvPicPr>
        <p:blipFill rotWithShape="1">
          <a:blip r:embed="rId3"/>
          <a:srcRect l="7048" t="20598" r="14432" b="41541"/>
          <a:stretch/>
        </p:blipFill>
        <p:spPr>
          <a:xfrm>
            <a:off x="4147457" y="3323923"/>
            <a:ext cx="2273604" cy="119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p18">
            <a:extLst>
              <a:ext uri="{FF2B5EF4-FFF2-40B4-BE49-F238E27FC236}">
                <a16:creationId xmlns:a16="http://schemas.microsoft.com/office/drawing/2014/main" id="{D146E748-4B39-CE40-CFC3-D7B3F2A1E998}"/>
              </a:ext>
            </a:extLst>
          </p:cNvPr>
          <p:cNvPicPr preferRelativeResize="0"/>
          <p:nvPr/>
        </p:nvPicPr>
        <p:blipFill rotWithShape="1">
          <a:blip r:embed="rId2"/>
          <a:srcRect l="69848"/>
          <a:stretch/>
        </p:blipFill>
        <p:spPr>
          <a:xfrm>
            <a:off x="1828801" y="3059273"/>
            <a:ext cx="894140" cy="161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9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2087450" y="1963950"/>
            <a:ext cx="5915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Thank you :)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317</Words>
  <Application>Microsoft Office PowerPoint</Application>
  <PresentationFormat>On-screen Show (16:9)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Lato</vt:lpstr>
      <vt:lpstr>Comic Sans MS</vt:lpstr>
      <vt:lpstr>Arial</vt:lpstr>
      <vt:lpstr>Algerian</vt:lpstr>
      <vt:lpstr>Times New Roman</vt:lpstr>
      <vt:lpstr>Geometric</vt:lpstr>
      <vt:lpstr>Welcome  :)</vt:lpstr>
      <vt:lpstr>Prathyusha Engineering College</vt:lpstr>
      <vt:lpstr>Keyboard Controlled by Eye Tracking for Paralyzed People</vt:lpstr>
      <vt:lpstr>Tools Used </vt:lpstr>
      <vt:lpstr>Project Details </vt:lpstr>
      <vt:lpstr>Working</vt:lpstr>
      <vt:lpstr>DEMO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Sanjay Krishna</dc:creator>
  <cp:lastModifiedBy>Sanjay Krishna</cp:lastModifiedBy>
  <cp:revision>10</cp:revision>
  <dcterms:modified xsi:type="dcterms:W3CDTF">2024-08-16T15:04:29Z</dcterms:modified>
</cp:coreProperties>
</file>