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f0374f8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f0374f8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df3543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df3543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edf3543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edf3543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edf35432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edf35432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df3543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df3543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df35432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df35432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df3543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df3543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0374f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0374f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0374f8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0374f8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82800" y="1139450"/>
            <a:ext cx="3206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Bellabeat: Product </a:t>
            </a:r>
            <a:r>
              <a:rPr lang="en" sz="2800"/>
              <a:t>Analysis</a:t>
            </a:r>
            <a:endParaRPr sz="2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8117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Krish Verma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839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839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</a:t>
            </a:r>
            <a:r>
              <a:rPr lang="en"/>
              <a:t>talking about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292025"/>
            <a:ext cx="85206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Analyze how consumers are using the products: Time and Leaf Urban  based on </a:t>
            </a:r>
            <a:r>
              <a:rPr b="1" lang="en">
                <a:solidFill>
                  <a:srgbClr val="4A86E8"/>
                </a:solidFill>
              </a:rPr>
              <a:t>calories</a:t>
            </a:r>
            <a:r>
              <a:rPr b="1" lang="en"/>
              <a:t>, </a:t>
            </a:r>
            <a:r>
              <a:rPr b="1" lang="en">
                <a:solidFill>
                  <a:srgbClr val="9900FF"/>
                </a:solidFill>
              </a:rPr>
              <a:t>steps</a:t>
            </a:r>
            <a:r>
              <a:rPr b="1" lang="en"/>
              <a:t> and </a:t>
            </a:r>
            <a:r>
              <a:rPr b="1" lang="en">
                <a:solidFill>
                  <a:srgbClr val="CC0000"/>
                </a:solidFill>
              </a:rPr>
              <a:t>intensity</a:t>
            </a:r>
            <a:r>
              <a:rPr b="1" lang="en"/>
              <a:t>.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382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</a:rPr>
              <a:t>Business Task</a:t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916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and DataViz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2125"/>
            <a:ext cx="4801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Steps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19775"/>
            <a:ext cx="50598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median and mean steps for the products are roughly similar though their distribution is very different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users prefer doing activity/ going out on weekends while Leaf Urban users prefer staying at home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Leaf Urban users have a relatively higher step count on weekdays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50" y="157850"/>
            <a:ext cx="3229550" cy="23242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850" y="2655650"/>
            <a:ext cx="3229550" cy="23242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5135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Calories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01425"/>
            <a:ext cx="513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Positive correlation between steps and calories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users burn 321 more calories on average in a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users have a wider spread, thus a significantly higher median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the same number of steps, most time users have higher calories burnt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875" y="131750"/>
            <a:ext cx="3247750" cy="23373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869" y="2589737"/>
            <a:ext cx="3247750" cy="23373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39725"/>
            <a:ext cx="5049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Intensity: Active Minutes and Sedentary Hours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77625"/>
            <a:ext cx="5049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users are highly active only for 0-30 mins in a day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Leaf Urban users are highly active for 22 mins on average, a minute higher than Time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Leaf Urban users have lower average and median sedentary hours at 16.1 hr and 16.7 hrs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Active minutes and Sedentary hours exhibit negative correlation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00" y="2590800"/>
            <a:ext cx="3234784" cy="232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700" y="118225"/>
            <a:ext cx="3234776" cy="2358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916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Conclusions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132875" y="1216725"/>
            <a:ext cx="882300" cy="83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410900" y="1415325"/>
            <a:ext cx="3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4104675" y="1216725"/>
            <a:ext cx="882300" cy="83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382700" y="1415325"/>
            <a:ext cx="3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7076475" y="1216725"/>
            <a:ext cx="882300" cy="83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354500" y="1415325"/>
            <a:ext cx="3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80925" y="2301850"/>
            <a:ext cx="2400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Steps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highest on </a:t>
            </a:r>
            <a:r>
              <a:rPr lang="en" sz="17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weekends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Time users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combined number of steps per day are </a:t>
            </a:r>
            <a:r>
              <a:rPr lang="en" sz="17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7368</a:t>
            </a:r>
            <a:endParaRPr sz="1700">
              <a:solidFill>
                <a:srgbClr val="9900FF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519950" y="2301850"/>
            <a:ext cx="2281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Urban users burn </a:t>
            </a:r>
            <a:r>
              <a:rPr lang="en" sz="1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less</a:t>
            </a:r>
            <a:r>
              <a:rPr lang="en" sz="1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calories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 average</a:t>
            </a:r>
            <a:endParaRPr sz="17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 combined calories burned in a day are </a:t>
            </a:r>
            <a:r>
              <a:rPr lang="en" sz="1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2304 </a:t>
            </a:r>
            <a:endParaRPr sz="17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490700" y="2301850"/>
            <a:ext cx="228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Urban users are </a:t>
            </a: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more active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Urban users have a </a:t>
            </a: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less sedentary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lifestyle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