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7" r:id="rId7"/>
    <p:sldId id="263" r:id="rId8"/>
    <p:sldId id="269" r:id="rId9"/>
    <p:sldId id="27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54" y="753034"/>
            <a:ext cx="6815446" cy="3887390"/>
          </a:xfrm>
        </p:spPr>
        <p:txBody>
          <a:bodyPr>
            <a:noAutofit/>
          </a:bodyPr>
          <a:lstStyle/>
          <a:p>
            <a:r>
              <a:rPr lang="en-US" sz="6000" b="0" i="0" dirty="0">
                <a:effectLst/>
                <a:latin typeface="Arial" panose="020B0604020202020204" pitchFamily="34" charset="0"/>
              </a:rPr>
              <a:t>Driving License Controlled Smart           Vehicle</a:t>
            </a:r>
            <a:endParaRPr lang="en-US" sz="6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54" y="5061048"/>
            <a:ext cx="6437555" cy="1303176"/>
          </a:xfrm>
        </p:spPr>
        <p:txBody>
          <a:bodyPr>
            <a:normAutofit/>
          </a:bodyPr>
          <a:lstStyle/>
          <a:p>
            <a:r>
              <a:rPr lang="en-US" sz="2400" dirty="0"/>
              <a:t>BY -  KRISH PATEL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1"/>
    </mc:Choice>
    <mc:Fallback xmlns="">
      <p:transition spd="slow" advTm="3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9" y="971174"/>
            <a:ext cx="3209008" cy="5166659"/>
          </a:xfrm>
        </p:spPr>
        <p:txBody>
          <a:bodyPr>
            <a:normAutofit/>
          </a:bodyPr>
          <a:lstStyle/>
          <a:p>
            <a:r>
              <a:rPr lang="en-US" sz="5400" dirty="0"/>
              <a:t>Index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sz="1050" b="0" i="0" dirty="0">
                <a:effectLst/>
                <a:latin typeface="Arial" panose="020B0604020202020204" pitchFamily="34" charset="0"/>
              </a:rPr>
              <a:t>Driving License Controlled Smart Vehicle</a:t>
            </a:r>
            <a:endParaRPr lang="en-US" dirty="0"/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System Architecture</a:t>
            </a:r>
          </a:p>
          <a:p>
            <a:r>
              <a:rPr lang="en-ID" sz="2400" dirty="0"/>
              <a:t>Conclusion and Future Prospects</a:t>
            </a:r>
          </a:p>
          <a:p>
            <a:r>
              <a:rPr lang="en-ID" sz="2400" dirty="0"/>
              <a:t>Steps to be covered</a:t>
            </a:r>
            <a:endParaRPr lang="en-US" sz="2400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6802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"/>
    </mc:Choice>
    <mc:Fallback xmlns="">
      <p:transition spd="slow" advTm="6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sz="1050" b="0" i="0" dirty="0">
                <a:effectLst/>
                <a:latin typeface="Arial" panose="020B0604020202020204" pitchFamily="34" charset="0"/>
              </a:rPr>
              <a:t>Driving License Controlled Smart Vehicle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769834"/>
            <a:ext cx="5610113" cy="3413712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prevent non-licensees from driving and therefore preventing accidents, a new system is proposed.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important and very reliable identification method is Driving License number based authentication for driving.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"/>
    </mc:Choice>
    <mc:Fallback xmlns="">
      <p:transition spd="slow" advTm="1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03F532-5406-1E8F-3375-0BE3F09311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9543" y="2023292"/>
            <a:ext cx="10772914" cy="3631783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consists of smart license reader, controller module, ignition system module and the smart license which is showed into the system by the user.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Unique number match causes the data pins to be in a high logic level and ideally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5 volts while a Unique number mismatch makes the data pins to be in 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low logic level and ideally output 0 volts.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D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the parallel port data pins which form part of the connection to the interface circuit are in a HIGH logic level, the interface circuit is triggered to ignite the vehicle. On the other hand, the vehicle is not ignited when the circuit is in a LOW logic level.</a:t>
            </a:r>
            <a:endParaRPr lang="en-ID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License Controlled Smart Vehicle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"/>
    </mc:Choice>
    <mc:Fallback xmlns="">
      <p:transition spd="slow" advTm="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800" dirty="0"/>
              <a:t>Conclusion and Future Prospects</a:t>
            </a:r>
            <a:endParaRPr lang="en-US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0" i="0" dirty="0">
                <a:effectLst/>
                <a:latin typeface="Arial" panose="020B0604020202020204" pitchFamily="34" charset="0"/>
              </a:rPr>
              <a:t>Driving License Controlled Smart Vehicle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3504A-6951-6CBD-3927-437426A4AA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above input and output analysis of the proposed system proves that the vehicle can be ensured that it is been driven only by the authorized persons.</a:t>
            </a:r>
          </a:p>
          <a:p>
            <a:r>
              <a:rPr lang="en-US" dirty="0"/>
              <a:t>Though implementation of the proposed system may take time, it would be of great use for the safety of drivers and irregularities can be kept at check without any loopholes. </a:t>
            </a:r>
          </a:p>
          <a:p>
            <a:r>
              <a:rPr lang="en-US" dirty="0"/>
              <a:t>The present module can be upgraded with GPS / GSM module which would be of great use in future. The combined module can be used to monitor from remote location about the vehicle.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"/>
    </mc:Choice>
    <mc:Fallback xmlns="">
      <p:transition spd="slow" advTm="1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800" dirty="0"/>
              <a:t>Steps to be covered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Information Page</a:t>
            </a:r>
          </a:p>
          <a:p>
            <a:pPr lvl="1"/>
            <a:r>
              <a:rPr lang="en-US" sz="1600" b="1" dirty="0"/>
              <a:t>INPUT :     </a:t>
            </a:r>
            <a:r>
              <a:rPr lang="en-US" sz="1600" dirty="0"/>
              <a:t>ID ,  PASSWORD</a:t>
            </a:r>
          </a:p>
          <a:p>
            <a:pPr lvl="1"/>
            <a:r>
              <a:rPr lang="en-US" sz="1600" b="1" dirty="0"/>
              <a:t>OUTPUT :    </a:t>
            </a:r>
            <a:r>
              <a:rPr lang="en-US" sz="1600" dirty="0"/>
              <a:t>NAME , AGE , VALIDITY OF LICENSE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Steps to improve Road 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Rules And Regulations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Types of Licenses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Documents required for Driving License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Driving License Controlled Smart Vehicle</a:t>
            </a:r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5" y="4990637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633674"/>
            <a:ext cx="2876365" cy="3760844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MAIL 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krishpatel15@yahoo.com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sz="1050" b="0" i="0" dirty="0">
                <a:effectLst/>
                <a:latin typeface="Arial" panose="020B0604020202020204" pitchFamily="34" charset="0"/>
              </a:rPr>
              <a:t>Driving License Controlled Smart Vehicle</a:t>
            </a:r>
            <a:endParaRPr lang="en-US" dirty="0"/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"/>
    </mc:Choice>
    <mc:Fallback xmlns="">
      <p:transition spd="slow" advTm="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6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{F0752C53-7099-4389-9E11-F3C15884C14A}tf89117832_win32</Template>
  <TotalTime>108</TotalTime>
  <Words>372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Driving License Controlled Smart           Vehicle</vt:lpstr>
      <vt:lpstr>Index</vt:lpstr>
      <vt:lpstr>Introduction</vt:lpstr>
      <vt:lpstr>System Architecture</vt:lpstr>
      <vt:lpstr>Conclusion and Future Prospects</vt:lpstr>
      <vt:lpstr>Steps to be covered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License Controlled Smart           Vehicle</dc:title>
  <dc:creator>Falgun Patel</dc:creator>
  <cp:lastModifiedBy>Falgun Patel</cp:lastModifiedBy>
  <cp:revision>8</cp:revision>
  <dcterms:created xsi:type="dcterms:W3CDTF">2022-12-10T04:57:30Z</dcterms:created>
  <dcterms:modified xsi:type="dcterms:W3CDTF">2023-01-20T02:40:26Z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