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Martini Thai Neue Slab Bold" charset="1" panose="00000800000000000000"/>
      <p:regular r:id="rId7"/>
    </p:embeddedFont>
    <p:embeddedFont>
      <p:font typeface="Poppins Medium" charset="1" panose="00000600000000000000"/>
      <p:regular r:id="rId8"/>
    </p:embeddedFont>
    <p:embeddedFont>
      <p:font typeface="Poppins" charset="1" panose="00000500000000000000"/>
      <p:regular r:id="rId9"/>
    </p:embeddedFont>
    <p:embeddedFont>
      <p:font typeface="The Youngest Script" charset="1" panose="00000500000000000000"/>
      <p:regular r:id="rId10"/>
    </p:embeddedFont>
    <p:embeddedFont>
      <p:font typeface="Poppins Bold Italics" charset="1" panose="00000800000000000000"/>
      <p:regular r:id="rId11"/>
    </p:embeddedFont>
    <p:embeddedFont>
      <p:font typeface="Tomorrow" charset="1" panose="00000000000000000000"/>
      <p:regular r:id="rId12"/>
    </p:embeddedFont>
    <p:embeddedFont>
      <p:font typeface="Montserrat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4200" y="-263266"/>
            <a:ext cx="11118570" cy="574330"/>
            <a:chOff x="0" y="0"/>
            <a:chExt cx="3984645" cy="2058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4645" cy="205827"/>
            </a:xfrm>
            <a:custGeom>
              <a:avLst/>
              <a:gdLst/>
              <a:ahLst/>
              <a:cxnLst/>
              <a:rect r="r" b="b" t="t" l="l"/>
              <a:pathLst>
                <a:path h="205827" w="3984645">
                  <a:moveTo>
                    <a:pt x="0" y="0"/>
                  </a:moveTo>
                  <a:lnTo>
                    <a:pt x="3984645" y="0"/>
                  </a:lnTo>
                  <a:lnTo>
                    <a:pt x="3984645" y="205827"/>
                  </a:lnTo>
                  <a:lnTo>
                    <a:pt x="0" y="205827"/>
                  </a:lnTo>
                  <a:close/>
                </a:path>
              </a:pathLst>
            </a:custGeom>
            <a:solidFill>
              <a:srgbClr val="5CB4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984645" cy="234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718762" y="-575624"/>
            <a:ext cx="10528653" cy="1859617"/>
            <a:chOff x="0" y="0"/>
            <a:chExt cx="1131227" cy="1998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053" y="0"/>
              <a:ext cx="1127122" cy="199802"/>
            </a:xfrm>
            <a:custGeom>
              <a:avLst/>
              <a:gdLst/>
              <a:ahLst/>
              <a:cxnLst/>
              <a:rect r="r" b="b" t="t" l="l"/>
              <a:pathLst>
                <a:path h="199802" w="1127122">
                  <a:moveTo>
                    <a:pt x="204824" y="199802"/>
                  </a:moveTo>
                  <a:lnTo>
                    <a:pt x="922297" y="199802"/>
                  </a:lnTo>
                  <a:cubicBezTo>
                    <a:pt x="924653" y="199802"/>
                    <a:pt x="926915" y="198876"/>
                    <a:pt x="928595" y="197224"/>
                  </a:cubicBezTo>
                  <a:lnTo>
                    <a:pt x="1126552" y="2578"/>
                  </a:lnTo>
                  <a:cubicBezTo>
                    <a:pt x="1126988" y="2149"/>
                    <a:pt x="1127121" y="1500"/>
                    <a:pt x="1126890" y="935"/>
                  </a:cubicBezTo>
                  <a:cubicBezTo>
                    <a:pt x="1126658" y="369"/>
                    <a:pt x="1126108" y="0"/>
                    <a:pt x="1125497" y="0"/>
                  </a:cubicBezTo>
                  <a:lnTo>
                    <a:pt x="1624" y="0"/>
                  </a:lnTo>
                  <a:cubicBezTo>
                    <a:pt x="1013" y="0"/>
                    <a:pt x="462" y="369"/>
                    <a:pt x="231" y="935"/>
                  </a:cubicBezTo>
                  <a:cubicBezTo>
                    <a:pt x="0" y="1500"/>
                    <a:pt x="133" y="2149"/>
                    <a:pt x="569" y="2578"/>
                  </a:cubicBezTo>
                  <a:lnTo>
                    <a:pt x="198525" y="197224"/>
                  </a:lnTo>
                  <a:cubicBezTo>
                    <a:pt x="200206" y="198876"/>
                    <a:pt x="202467" y="199802"/>
                    <a:pt x="204824" y="199802"/>
                  </a:cubicBezTo>
                  <a:close/>
                </a:path>
              </a:pathLst>
            </a:custGeom>
            <a:solidFill>
              <a:srgbClr val="1C4D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-28575"/>
              <a:ext cx="877227" cy="228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3285" y="7359978"/>
            <a:ext cx="11118570" cy="574330"/>
            <a:chOff x="0" y="0"/>
            <a:chExt cx="3984645" cy="2058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84645" cy="205827"/>
            </a:xfrm>
            <a:custGeom>
              <a:avLst/>
              <a:gdLst/>
              <a:ahLst/>
              <a:cxnLst/>
              <a:rect r="r" b="b" t="t" l="l"/>
              <a:pathLst>
                <a:path h="205827" w="3984645">
                  <a:moveTo>
                    <a:pt x="0" y="0"/>
                  </a:moveTo>
                  <a:lnTo>
                    <a:pt x="3984645" y="0"/>
                  </a:lnTo>
                  <a:lnTo>
                    <a:pt x="3984645" y="205827"/>
                  </a:lnTo>
                  <a:lnTo>
                    <a:pt x="0" y="205827"/>
                  </a:lnTo>
                  <a:close/>
                </a:path>
              </a:pathLst>
            </a:custGeom>
            <a:solidFill>
              <a:srgbClr val="1C4D9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984645" cy="234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4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596669" y="4438038"/>
            <a:ext cx="7498662" cy="0"/>
          </a:xfrm>
          <a:prstGeom prst="line">
            <a:avLst/>
          </a:prstGeom>
          <a:ln cap="flat" w="19050">
            <a:solidFill>
              <a:srgbClr val="5CB41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88009" y="206297"/>
            <a:ext cx="3351776" cy="787667"/>
          </a:xfrm>
          <a:custGeom>
            <a:avLst/>
            <a:gdLst/>
            <a:ahLst/>
            <a:cxnLst/>
            <a:rect r="r" b="b" t="t" l="l"/>
            <a:pathLst>
              <a:path h="787667" w="3351776">
                <a:moveTo>
                  <a:pt x="0" y="0"/>
                </a:moveTo>
                <a:lnTo>
                  <a:pt x="3351776" y="0"/>
                </a:lnTo>
                <a:lnTo>
                  <a:pt x="3351776" y="787668"/>
                </a:lnTo>
                <a:lnTo>
                  <a:pt x="0" y="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5446" y="158138"/>
            <a:ext cx="883987" cy="883987"/>
          </a:xfrm>
          <a:custGeom>
            <a:avLst/>
            <a:gdLst/>
            <a:ahLst/>
            <a:cxnLst/>
            <a:rect r="r" b="b" t="t" l="l"/>
            <a:pathLst>
              <a:path h="883987" w="883987">
                <a:moveTo>
                  <a:pt x="0" y="0"/>
                </a:moveTo>
                <a:lnTo>
                  <a:pt x="883988" y="0"/>
                </a:lnTo>
                <a:lnTo>
                  <a:pt x="883988" y="883987"/>
                </a:lnTo>
                <a:lnTo>
                  <a:pt x="0" y="883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94336" y="3378359"/>
            <a:ext cx="3806725" cy="3981619"/>
          </a:xfrm>
          <a:custGeom>
            <a:avLst/>
            <a:gdLst/>
            <a:ahLst/>
            <a:cxnLst/>
            <a:rect r="r" b="b" t="t" l="l"/>
            <a:pathLst>
              <a:path h="3981619" w="3806725">
                <a:moveTo>
                  <a:pt x="0" y="0"/>
                </a:moveTo>
                <a:lnTo>
                  <a:pt x="3806725" y="0"/>
                </a:lnTo>
                <a:lnTo>
                  <a:pt x="3806725" y="3981619"/>
                </a:lnTo>
                <a:lnTo>
                  <a:pt x="0" y="39816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0" y="4335978"/>
            <a:ext cx="3024984" cy="3024000"/>
          </a:xfrm>
          <a:custGeom>
            <a:avLst/>
            <a:gdLst/>
            <a:ahLst/>
            <a:cxnLst/>
            <a:rect r="r" b="b" t="t" l="l"/>
            <a:pathLst>
              <a:path h="3024000" w="3024984">
                <a:moveTo>
                  <a:pt x="0" y="3024000"/>
                </a:moveTo>
                <a:lnTo>
                  <a:pt x="3024984" y="3024000"/>
                </a:lnTo>
                <a:lnTo>
                  <a:pt x="3024984" y="0"/>
                </a:lnTo>
                <a:lnTo>
                  <a:pt x="0" y="0"/>
                </a:lnTo>
                <a:lnTo>
                  <a:pt x="0" y="302400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53656" y="1497374"/>
            <a:ext cx="1180693" cy="1242835"/>
          </a:xfrm>
          <a:custGeom>
            <a:avLst/>
            <a:gdLst/>
            <a:ahLst/>
            <a:cxnLst/>
            <a:rect r="r" b="b" t="t" l="l"/>
            <a:pathLst>
              <a:path h="1242835" w="1180693">
                <a:moveTo>
                  <a:pt x="0" y="0"/>
                </a:moveTo>
                <a:lnTo>
                  <a:pt x="1180693" y="0"/>
                </a:lnTo>
                <a:lnTo>
                  <a:pt x="1180693" y="1242835"/>
                </a:lnTo>
                <a:lnTo>
                  <a:pt x="0" y="12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553160" y="1497374"/>
            <a:ext cx="1242835" cy="1242835"/>
          </a:xfrm>
          <a:custGeom>
            <a:avLst/>
            <a:gdLst/>
            <a:ahLst/>
            <a:cxnLst/>
            <a:rect r="r" b="b" t="t" l="l"/>
            <a:pathLst>
              <a:path h="1242835" w="1242835">
                <a:moveTo>
                  <a:pt x="0" y="0"/>
                </a:moveTo>
                <a:lnTo>
                  <a:pt x="1242834" y="0"/>
                </a:lnTo>
                <a:lnTo>
                  <a:pt x="1242834" y="1242835"/>
                </a:lnTo>
                <a:lnTo>
                  <a:pt x="0" y="12428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557940" y="1355639"/>
            <a:ext cx="5576119" cy="104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 spc="330">
                <a:solidFill>
                  <a:srgbClr val="025B40"/>
                </a:solidFill>
                <a:latin typeface="Martini Thai Neue Slab Bold"/>
                <a:ea typeface="Martini Thai Neue Slab Bold"/>
                <a:cs typeface="Martini Thai Neue Slab Bold"/>
                <a:sym typeface="Martini Thai Neue Slab Bold"/>
              </a:rPr>
              <a:t>CERTIFICATE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71334" y="2365924"/>
            <a:ext cx="3749331" cy="37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5"/>
              </a:lnSpc>
              <a:spcBef>
                <a:spcPct val="0"/>
              </a:spcBef>
            </a:pPr>
            <a:r>
              <a:rPr lang="en-US" sz="2139" spc="603">
                <a:solidFill>
                  <a:srgbClr val="025B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 CONTRIBUTION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22245" y="2887942"/>
            <a:ext cx="3047510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25B40"/>
                </a:solidFill>
                <a:latin typeface="Poppins"/>
                <a:ea typeface="Poppins"/>
                <a:cs typeface="Poppins"/>
                <a:sym typeface="Poppins"/>
              </a:rPr>
              <a:t>Proudly presented to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32882" y="3495113"/>
            <a:ext cx="6626237" cy="94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26"/>
              </a:lnSpc>
              <a:spcBef>
                <a:spcPct val="0"/>
              </a:spcBef>
            </a:pPr>
            <a:r>
              <a:rPr lang="en-US" sz="5518" spc="77">
                <a:solidFill>
                  <a:srgbClr val="5CB41F"/>
                </a:solidFill>
                <a:latin typeface="The Youngest Script"/>
                <a:ea typeface="The Youngest Script"/>
                <a:cs typeface="The Youngest Script"/>
                <a:sym typeface="The Youngest Script"/>
              </a:rPr>
              <a:t>{{name}}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4429" y="4561863"/>
            <a:ext cx="7943142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500">
                <a:solidFill>
                  <a:srgbClr val="025B40"/>
                </a:solidFill>
                <a:latin typeface="Poppins"/>
                <a:ea typeface="Poppins"/>
                <a:cs typeface="Poppins"/>
                <a:sym typeface="Poppins"/>
              </a:rPr>
              <a:t>This certificate was given to In recognition of your exceptional skills, creativity, and teamwork demonstrated during the </a:t>
            </a:r>
            <a:r>
              <a:rPr lang="en-US" sz="1500">
                <a:solidFill>
                  <a:srgbClr val="025B4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OpenHack Hackathon 2024</a:t>
            </a:r>
            <a:r>
              <a:rPr lang="en-US" sz="1500">
                <a:solidFill>
                  <a:srgbClr val="025B40"/>
                </a:solidFill>
                <a:latin typeface="Poppins"/>
                <a:ea typeface="Poppins"/>
                <a:cs typeface="Poppins"/>
                <a:sym typeface="Poppins"/>
              </a:rPr>
              <a:t>. Your dedication to innovation and problem-solving has left an indelible mark on our event.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20666" y="552506"/>
            <a:ext cx="301816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 spc="12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{{date}}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134349" y="6358802"/>
            <a:ext cx="6181593" cy="762492"/>
            <a:chOff x="0" y="0"/>
            <a:chExt cx="8242124" cy="101665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3073709" y="281535"/>
              <a:ext cx="1477409" cy="559860"/>
            </a:xfrm>
            <a:custGeom>
              <a:avLst/>
              <a:gdLst/>
              <a:ahLst/>
              <a:cxnLst/>
              <a:rect r="r" b="b" t="t" l="l"/>
              <a:pathLst>
                <a:path h="559860" w="1477409">
                  <a:moveTo>
                    <a:pt x="0" y="0"/>
                  </a:moveTo>
                  <a:lnTo>
                    <a:pt x="1477409" y="0"/>
                  </a:lnTo>
                  <a:lnTo>
                    <a:pt x="1477409" y="559860"/>
                  </a:lnTo>
                  <a:lnTo>
                    <a:pt x="0" y="559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236258" y="304507"/>
              <a:ext cx="1532088" cy="513916"/>
            </a:xfrm>
            <a:custGeom>
              <a:avLst/>
              <a:gdLst/>
              <a:ahLst/>
              <a:cxnLst/>
              <a:rect r="r" b="b" t="t" l="l"/>
              <a:pathLst>
                <a:path h="513916" w="1532088">
                  <a:moveTo>
                    <a:pt x="0" y="0"/>
                  </a:moveTo>
                  <a:lnTo>
                    <a:pt x="1532088" y="0"/>
                  </a:lnTo>
                  <a:lnTo>
                    <a:pt x="1532088" y="513916"/>
                  </a:lnTo>
                  <a:lnTo>
                    <a:pt x="0" y="513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06274"/>
              <a:ext cx="2471035" cy="910381"/>
            </a:xfrm>
            <a:custGeom>
              <a:avLst/>
              <a:gdLst/>
              <a:ahLst/>
              <a:cxnLst/>
              <a:rect r="r" b="b" t="t" l="l"/>
              <a:pathLst>
                <a:path h="910381" w="2471035">
                  <a:moveTo>
                    <a:pt x="0" y="0"/>
                  </a:moveTo>
                  <a:lnTo>
                    <a:pt x="2471035" y="0"/>
                  </a:lnTo>
                  <a:lnTo>
                    <a:pt x="2471035" y="910382"/>
                  </a:lnTo>
                  <a:lnTo>
                    <a:pt x="0" y="910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679495" y="-19050"/>
              <a:ext cx="1112045" cy="223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8"/>
                </a:lnSpc>
                <a:spcBef>
                  <a:spcPct val="0"/>
                </a:spcBef>
              </a:pPr>
              <a:r>
                <a:rPr lang="en-US" sz="1049">
                  <a:solidFill>
                    <a:srgbClr val="000000"/>
                  </a:solidFill>
                  <a:latin typeface="Tomorrow"/>
                  <a:ea typeface="Tomorrow"/>
                  <a:cs typeface="Tomorrow"/>
                  <a:sym typeface="Tomorrow"/>
                </a:rPr>
                <a:t>Title Sponsor</a:t>
              </a:r>
            </a:p>
          </p:txBody>
        </p:sp>
        <p:sp>
          <p:nvSpPr>
            <p:cNvPr name="Freeform 29" id="29"/>
            <p:cNvSpPr/>
            <p:nvPr/>
          </p:nvSpPr>
          <p:spPr>
            <a:xfrm flipH="false" flipV="false" rot="0">
              <a:off x="7384358" y="204262"/>
              <a:ext cx="838635" cy="727936"/>
            </a:xfrm>
            <a:custGeom>
              <a:avLst/>
              <a:gdLst/>
              <a:ahLst/>
              <a:cxnLst/>
              <a:rect r="r" b="b" t="t" l="l"/>
              <a:pathLst>
                <a:path h="727936" w="838635">
                  <a:moveTo>
                    <a:pt x="0" y="0"/>
                  </a:moveTo>
                  <a:lnTo>
                    <a:pt x="838635" y="0"/>
                  </a:lnTo>
                  <a:lnTo>
                    <a:pt x="838635" y="727936"/>
                  </a:lnTo>
                  <a:lnTo>
                    <a:pt x="0" y="7279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3017421" y="-19050"/>
              <a:ext cx="1589984" cy="223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8"/>
                </a:lnSpc>
                <a:spcBef>
                  <a:spcPct val="0"/>
                </a:spcBef>
              </a:pPr>
              <a:r>
                <a:rPr lang="en-US" sz="1049">
                  <a:solidFill>
                    <a:srgbClr val="000000"/>
                  </a:solidFill>
                  <a:latin typeface="Tomorrow"/>
                  <a:ea typeface="Tomorrow"/>
                  <a:cs typeface="Tomorrow"/>
                  <a:sym typeface="Tomorrow"/>
                </a:rPr>
                <a:t>Associate Sponsor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5309372" y="-19050"/>
              <a:ext cx="1385859" cy="22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8"/>
                </a:lnSpc>
                <a:spcBef>
                  <a:spcPct val="0"/>
                </a:spcBef>
              </a:pPr>
              <a:r>
                <a:rPr lang="en-US" sz="1049">
                  <a:solidFill>
                    <a:srgbClr val="000000"/>
                  </a:solidFill>
                  <a:latin typeface="Tomorrow"/>
                  <a:ea typeface="Tomorrow"/>
                  <a:cs typeface="Tomorrow"/>
                  <a:sym typeface="Tomorrow"/>
                </a:rPr>
                <a:t>Affiliate Partner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7365227" y="-19050"/>
              <a:ext cx="876897" cy="223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8"/>
                </a:lnSpc>
                <a:spcBef>
                  <a:spcPct val="0"/>
                </a:spcBef>
              </a:pPr>
              <a:r>
                <a:rPr lang="en-US" sz="1049">
                  <a:solidFill>
                    <a:srgbClr val="000000"/>
                  </a:solidFill>
                  <a:latin typeface="Tomorrow"/>
                  <a:ea typeface="Tomorrow"/>
                  <a:cs typeface="Tomorrow"/>
                  <a:sym typeface="Tomorrow"/>
                </a:rPr>
                <a:t>Digital Ally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9057173" y="-45562"/>
            <a:ext cx="1757653" cy="350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4"/>
              </a:lnSpc>
            </a:pPr>
            <a:r>
              <a:rPr lang="en-US" sz="1960">
                <a:solidFill>
                  <a:srgbClr val="FEFFFF"/>
                </a:solidFill>
                <a:latin typeface="Poppins"/>
                <a:ea typeface="Poppins"/>
                <a:cs typeface="Poppins"/>
                <a:sym typeface="Poppins"/>
              </a:rPr>
              <a:t>#CodeKar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466705" y="120572"/>
            <a:ext cx="1625066" cy="873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5"/>
              </a:lnSpc>
            </a:pPr>
            <a:r>
              <a:rPr lang="en-US" sz="520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DAF-WXPDqOM</dc:identifier>
  <dcterms:modified xsi:type="dcterms:W3CDTF">2011-08-01T06:04:30Z</dcterms:modified>
  <cp:revision>1</cp:revision>
  <dc:title>Openhack </dc:title>
</cp:coreProperties>
</file>