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nca Coder Bold" panose="020B0604020202020204" charset="0"/>
      <p:regular r:id="rId3"/>
    </p:embeddedFont>
    <p:embeddedFont>
      <p:font typeface="Glacial Indifference" panose="020B0604020202020204" charset="0"/>
      <p:regular r:id="rId4"/>
    </p:embeddedFont>
    <p:embeddedFont>
      <p:font typeface="Glacial Indifference Bold" panose="020B0604020202020204" charset="0"/>
      <p:regular r:id="rId5"/>
    </p:embeddedFont>
    <p:embeddedFont>
      <p:font typeface="Montserrat Bold" panose="020B0604020202020204" charset="0"/>
      <p:regular r:id="rId6"/>
    </p:embeddedFont>
    <p:embeddedFont>
      <p:font typeface="Playlist Script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-630" y="-26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7" t="-1513" r="-1054" b="-160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3734245" y="4371053"/>
            <a:ext cx="3223511" cy="0"/>
          </a:xfrm>
          <a:prstGeom prst="line">
            <a:avLst/>
          </a:prstGeom>
          <a:ln w="19050" cap="rnd">
            <a:solidFill>
              <a:srgbClr val="45A0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73101" y="5635919"/>
            <a:ext cx="967857" cy="1046332"/>
          </a:xfrm>
          <a:custGeom>
            <a:avLst/>
            <a:gdLst/>
            <a:ahLst/>
            <a:cxnLst/>
            <a:rect l="l" t="t" r="r" b="b"/>
            <a:pathLst>
              <a:path w="967857" h="1046332">
                <a:moveTo>
                  <a:pt x="0" y="0"/>
                </a:moveTo>
                <a:lnTo>
                  <a:pt x="967857" y="0"/>
                </a:lnTo>
                <a:lnTo>
                  <a:pt x="967857" y="1046332"/>
                </a:lnTo>
                <a:lnTo>
                  <a:pt x="0" y="1046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70559" y="5635919"/>
            <a:ext cx="994016" cy="1046332"/>
          </a:xfrm>
          <a:custGeom>
            <a:avLst/>
            <a:gdLst/>
            <a:ahLst/>
            <a:cxnLst/>
            <a:rect l="l" t="t" r="r" b="b"/>
            <a:pathLst>
              <a:path w="994016" h="1046332">
                <a:moveTo>
                  <a:pt x="0" y="0"/>
                </a:moveTo>
                <a:lnTo>
                  <a:pt x="994015" y="0"/>
                </a:lnTo>
                <a:lnTo>
                  <a:pt x="994015" y="1046332"/>
                </a:lnTo>
                <a:lnTo>
                  <a:pt x="0" y="10463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2060008" y="5809246"/>
            <a:ext cx="0" cy="600025"/>
          </a:xfrm>
          <a:prstGeom prst="line">
            <a:avLst/>
          </a:prstGeom>
          <a:ln w="9525" cap="rnd">
            <a:solidFill>
              <a:srgbClr val="06142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56000" y="654050"/>
            <a:ext cx="3651390" cy="760502"/>
          </a:xfrm>
          <a:custGeom>
            <a:avLst/>
            <a:gdLst/>
            <a:ahLst/>
            <a:cxnLst/>
            <a:rect l="l" t="t" r="r" b="b"/>
            <a:pathLst>
              <a:path w="3651390" h="760502">
                <a:moveTo>
                  <a:pt x="0" y="0"/>
                </a:moveTo>
                <a:lnTo>
                  <a:pt x="3651390" y="0"/>
                </a:lnTo>
                <a:lnTo>
                  <a:pt x="3651390" y="760502"/>
                </a:lnTo>
                <a:lnTo>
                  <a:pt x="0" y="760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3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00109" y="654050"/>
            <a:ext cx="1535891" cy="1036727"/>
          </a:xfrm>
          <a:custGeom>
            <a:avLst/>
            <a:gdLst/>
            <a:ahLst/>
            <a:cxnLst/>
            <a:rect l="l" t="t" r="r" b="b"/>
            <a:pathLst>
              <a:path w="1535891" h="1036727">
                <a:moveTo>
                  <a:pt x="0" y="0"/>
                </a:moveTo>
                <a:lnTo>
                  <a:pt x="1535891" y="0"/>
                </a:lnTo>
                <a:lnTo>
                  <a:pt x="1535891" y="1036727"/>
                </a:lnTo>
                <a:lnTo>
                  <a:pt x="0" y="10367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00400" y="3140728"/>
            <a:ext cx="8891201" cy="136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28"/>
              </a:lnSpc>
              <a:spcBef>
                <a:spcPct val="0"/>
              </a:spcBef>
            </a:pPr>
            <a:r>
              <a:rPr lang="en-US" sz="7877" dirty="0">
                <a:solidFill>
                  <a:srgbClr val="0E1244"/>
                </a:solidFill>
                <a:latin typeface="Playlist Script"/>
                <a:ea typeface="Playlist Script"/>
                <a:cs typeface="Playlist Script"/>
                <a:sym typeface="Playlist Script"/>
              </a:rPr>
              <a:t>{{name}}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49965" y="2136541"/>
            <a:ext cx="719317" cy="190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5"/>
              </a:lnSpc>
              <a:spcBef>
                <a:spcPct val="0"/>
              </a:spcBef>
            </a:pPr>
            <a:r>
              <a:rPr lang="en-US" sz="1139" dirty="0">
                <a:solidFill>
                  <a:srgbClr val="06142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0825" y="4751630"/>
            <a:ext cx="5470351" cy="48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3"/>
              </a:lnSpc>
              <a:spcBef>
                <a:spcPct val="0"/>
              </a:spcBef>
            </a:pPr>
            <a:r>
              <a:rPr lang="en-US" sz="1417">
                <a:solidFill>
                  <a:srgbClr val="06142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participating in the </a:t>
            </a:r>
            <a:r>
              <a:rPr lang="en-US" sz="1417">
                <a:solidFill>
                  <a:srgbClr val="06142A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Astro Quest 2.0</a:t>
            </a:r>
            <a:r>
              <a:rPr lang="en-US" sz="1417">
                <a:solidFill>
                  <a:srgbClr val="06142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organized by the Tech Bizz Club in College on 23 August, 2024.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80300" y="6999321"/>
            <a:ext cx="2822320" cy="202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705"/>
              </a:lnSpc>
              <a:spcBef>
                <a:spcPct val="0"/>
              </a:spcBef>
            </a:pPr>
            <a:r>
              <a:rPr lang="en-US" sz="1217" dirty="0">
                <a:solidFill>
                  <a:srgbClr val="06142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{{id}}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82376" y="2978729"/>
            <a:ext cx="127248" cy="199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5"/>
              </a:lnSpc>
              <a:spcBef>
                <a:spcPct val="0"/>
              </a:spcBef>
            </a:pPr>
            <a:r>
              <a:rPr lang="en-US" sz="1139">
                <a:solidFill>
                  <a:srgbClr val="06142A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25855" y="2319044"/>
            <a:ext cx="6840289" cy="63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4"/>
              </a:lnSpc>
              <a:spcBef>
                <a:spcPct val="0"/>
              </a:spcBef>
            </a:pPr>
            <a:r>
              <a:rPr lang="en-US" sz="3653">
                <a:solidFill>
                  <a:srgbClr val="E8AD1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CERTIFICATE OF PARTICIPATION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55365" y="1583182"/>
            <a:ext cx="3138338" cy="469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711" dirty="0">
                <a:solidFill>
                  <a:srgbClr val="0F377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 </a:t>
            </a:r>
            <a:r>
              <a:rPr lang="en-US" sz="2711" dirty="0">
                <a:solidFill>
                  <a:srgbClr val="45A01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Bizz </a:t>
            </a:r>
            <a:r>
              <a:rPr lang="en-US" sz="271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Club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85977" y="5760970"/>
            <a:ext cx="6232922" cy="76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5"/>
              </a:lnSpc>
            </a:pPr>
            <a:r>
              <a:rPr lang="en-US" sz="113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Issued by:</a:t>
            </a:r>
          </a:p>
          <a:p>
            <a:pPr algn="l">
              <a:lnSpc>
                <a:spcPts val="2639"/>
              </a:lnSpc>
            </a:pPr>
            <a:r>
              <a:rPr lang="en-US" sz="1885">
                <a:solidFill>
                  <a:srgbClr val="0F3774"/>
                </a:solidFill>
                <a:latin typeface="Anca Coder Bold"/>
                <a:ea typeface="Anca Coder Bold"/>
                <a:cs typeface="Anca Coder Bold"/>
                <a:sym typeface="Anca Coder Bold"/>
              </a:rPr>
              <a:t>Tech </a:t>
            </a:r>
            <a:r>
              <a:rPr lang="en-US" sz="1885">
                <a:solidFill>
                  <a:srgbClr val="45A01C"/>
                </a:solidFill>
                <a:latin typeface="Anca Coder Bold"/>
                <a:ea typeface="Anca Coder Bold"/>
                <a:cs typeface="Anca Coder Bold"/>
                <a:sym typeface="Anca Coder Bold"/>
              </a:rPr>
              <a:t>Bizz </a:t>
            </a:r>
            <a:r>
              <a:rPr lang="en-US" sz="1885">
                <a:solidFill>
                  <a:srgbClr val="000000"/>
                </a:solidFill>
                <a:latin typeface="Anca Coder Bold"/>
                <a:ea typeface="Anca Coder Bold"/>
                <a:cs typeface="Anca Coder Bold"/>
                <a:sym typeface="Anca Coder Bold"/>
              </a:rPr>
              <a:t>Club</a:t>
            </a:r>
          </a:p>
          <a:p>
            <a:pPr algn="l">
              <a:lnSpc>
                <a:spcPts val="1585"/>
              </a:lnSpc>
            </a:pPr>
            <a:r>
              <a:rPr lang="en-US" sz="158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Manikya Lal Verma Textile &amp; Engineering College, Bhilwara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Bold</vt:lpstr>
      <vt:lpstr>Glacial Indifference Bold</vt:lpstr>
      <vt:lpstr>Arial</vt:lpstr>
      <vt:lpstr>Anca Coder Bold</vt:lpstr>
      <vt:lpstr>Playlist Script</vt:lpstr>
      <vt:lpstr>Calibri</vt:lpstr>
      <vt:lpstr>Glacial Indifference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 Quest Certificates</dc:title>
  <cp:lastModifiedBy>Krish Maheshwari</cp:lastModifiedBy>
  <cp:revision>4</cp:revision>
  <dcterms:created xsi:type="dcterms:W3CDTF">2006-08-16T00:00:00Z</dcterms:created>
  <dcterms:modified xsi:type="dcterms:W3CDTF">2024-08-23T17:15:12Z</dcterms:modified>
  <dc:identifier>DAGOsLgPeG0</dc:identifier>
</cp:coreProperties>
</file>