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71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/>
    <p:restoredTop sz="78972"/>
  </p:normalViewPr>
  <p:slideViewPr>
    <p:cSldViewPr snapToGrid="0" snapToObjects="1">
      <p:cViewPr varScale="1">
        <p:scale>
          <a:sx n="82" d="100"/>
          <a:sy n="82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ustomXml" Target="../customXml/item2.xml"/><Relationship Id="rId8" Type="http://schemas.openxmlformats.org/officeDocument/2006/relationships/customXml" Target="../customXml/item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ustomXml" Target="../customXml/item3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dirty="0">
              <a:sym typeface="+mn-ea"/>
            </a:rPr>
            <a:t>Create a </a:t>
          </a:r>
          <a:r>
            <a:rPr lang="en-GB" sz="1800" b="1" dirty="0"/>
            <a:t/>
          </a:r>
          <a:endParaRPr lang="en-GB" sz="1800" b="1" dirty="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dirty="0">
              <a:sym typeface="+mn-ea"/>
            </a:rPr>
            <a:t>‘</a:t>
          </a:r>
          <a:r>
            <a:rPr lang="en-GB" sz="1800" b="1" dirty="0">
              <a:sym typeface="+mn-ea"/>
            </a:rPr>
            <a:t>DATA VISUALIZATION</a:t>
          </a:r>
          <a:r>
            <a:rPr lang="en-GB" sz="1800" b="1" dirty="0">
              <a:sym typeface="+mn-ea"/>
            </a:rPr>
            <a:t>’ </a:t>
          </a:r>
          <a:r>
            <a:rPr lang="en-GB" sz="1800" b="1" dirty="0"/>
            <a:t/>
          </a:r>
          <a:endParaRPr lang="en-GB" sz="1800" b="1" dirty="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dirty="0">
              <a:sym typeface="+mn-ea"/>
            </a:rPr>
            <a:t>as per Industry Ways of Working</a:t>
          </a:r>
          <a:r>
            <a:rPr lang="en-US" altLang="en-GB" sz="1800" b="1" dirty="0"/>
            <a:t/>
          </a:r>
          <a:endParaRPr lang="en-US" altLang="en-GB" sz="1800" b="1" dirty="0"/>
        </a:p>
      </dgm:t>
    </dgm:pt>
    <dgm:pt modelId="{4516BA82-0BF7-DC4A-BB7E-AEF87CBA9E8E}" cxnId="{B0612FED-F218-4068-B3A2-3ED02F45B024}" type="parTrans">
      <dgm:prSet/>
      <dgm:spPr/>
      <dgm:t>
        <a:bodyPr/>
        <a:lstStyle/>
        <a:p>
          <a:endParaRPr lang="en-GB" sz="2000"/>
        </a:p>
      </dgm:t>
    </dgm:pt>
    <dgm:pt modelId="{4931CA2C-7170-5840-AE86-F1E13D28BB9E}" cxnId="{B0612FED-F218-4068-B3A2-3ED02F45B024}" type="sibTrans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cxnId="{36A168B3-DD22-4334-9F35-D2BDC4A72297}" type="parTrans">
      <dgm:prSet/>
      <dgm:spPr/>
      <dgm:t>
        <a:bodyPr/>
        <a:lstStyle/>
        <a:p>
          <a:endParaRPr lang="en-GB" sz="2000"/>
        </a:p>
      </dgm:t>
    </dgm:pt>
    <dgm:pt modelId="{8C78E4B8-8A53-064A-8DEF-85538FBF9661}" cxnId="{36A168B3-DD22-4334-9F35-D2BDC4A72297}" type="sibTrans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cxnId="{A6142C18-869A-4183-A666-B73CA4CE39AF}" type="parTrans">
      <dgm:prSet/>
      <dgm:spPr/>
      <dgm:t>
        <a:bodyPr/>
        <a:lstStyle/>
        <a:p>
          <a:endParaRPr lang="en-GB" sz="2000"/>
        </a:p>
      </dgm:t>
    </dgm:pt>
    <dgm:pt modelId="{0052B031-3B0D-B94E-9A5F-DB1C9D4170CB}" cxnId="{A6142C18-869A-4183-A666-B73CA4CE39AF}" type="sibTrans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SRS Document</a:t>
          </a:r>
        </a:p>
      </dgm:t>
    </dgm:pt>
    <dgm:pt modelId="{0E737143-6448-C24B-BA8B-38BA7568F52E}" cxnId="{C464F84A-406F-4688-9B1E-3416B0ED1B71}" type="parTrans">
      <dgm:prSet/>
      <dgm:spPr/>
      <dgm:t>
        <a:bodyPr/>
        <a:lstStyle/>
        <a:p>
          <a:endParaRPr lang="en-GB" sz="2000"/>
        </a:p>
      </dgm:t>
    </dgm:pt>
    <dgm:pt modelId="{A987261C-62B1-B54A-BCDB-337C0AD98785}" cxnId="{C464F84A-406F-4688-9B1E-3416B0ED1B71}" type="sibTrans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cxnId="{F04401DD-D498-431E-AA47-EB890D5A4ECC}" type="parTrans">
      <dgm:prSet/>
      <dgm:spPr/>
      <dgm:t>
        <a:bodyPr/>
        <a:lstStyle/>
        <a:p>
          <a:endParaRPr lang="en-GB" sz="2000"/>
        </a:p>
      </dgm:t>
    </dgm:pt>
    <dgm:pt modelId="{41368ECB-0374-1C4E-8ABF-D4FA251186D7}" cxnId="{F04401DD-D498-431E-AA47-EB890D5A4ECC}" type="sibTrans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cxnId="{1EA0573F-74F5-4D7B-A350-845BCCC68192}" type="parTrans">
      <dgm:prSet/>
      <dgm:spPr/>
      <dgm:t>
        <a:bodyPr/>
        <a:lstStyle/>
        <a:p>
          <a:endParaRPr lang="en-GB" sz="2000"/>
        </a:p>
      </dgm:t>
    </dgm:pt>
    <dgm:pt modelId="{70E373C1-C499-4F4D-A411-9466517DB83A}" cxnId="{1EA0573F-74F5-4D7B-A350-845BCCC68192}" type="sibTrans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cxnId="{F44B558E-2B6B-444F-85EE-E89F60DC1A57}" type="parTrans">
      <dgm:prSet/>
      <dgm:spPr/>
      <dgm:t>
        <a:bodyPr/>
        <a:lstStyle/>
        <a:p>
          <a:endParaRPr lang="en-GB" sz="2000"/>
        </a:p>
      </dgm:t>
    </dgm:pt>
    <dgm:pt modelId="{8A8A4344-3BE8-B549-90FE-FD6EAECB4AE4}" cxnId="{F44B558E-2B6B-444F-85EE-E89F60DC1A57}" type="sibTrans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cxnId="{13E37348-8EF5-4ACC-8774-1958645AEBAC}" type="parTrans">
      <dgm:prSet/>
      <dgm:spPr/>
      <dgm:t>
        <a:bodyPr/>
        <a:lstStyle/>
        <a:p>
          <a:endParaRPr lang="en-GB" sz="2000"/>
        </a:p>
      </dgm:t>
    </dgm:pt>
    <dgm:pt modelId="{A576ACF3-5629-494C-825D-3E4D1ED5B6F7}" cxnId="{13E37348-8EF5-4ACC-8774-1958645AEBAC}" type="sibTrans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cxnId="{7729A245-950C-438B-95B4-18F35272874A}" type="parTrans">
      <dgm:prSet/>
      <dgm:spPr/>
      <dgm:t>
        <a:bodyPr/>
        <a:lstStyle/>
        <a:p>
          <a:endParaRPr lang="en-GB" sz="2000"/>
        </a:p>
      </dgm:t>
    </dgm:pt>
    <dgm:pt modelId="{4CF60A0D-4DA2-C649-B224-FED974309E30}" cxnId="{7729A245-950C-438B-95B4-18F35272874A}" type="sibTrans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phldr="0" custT="1"/>
      <dgm:spPr>
        <a:ln>
          <a:solidFill>
            <a:schemeClr val="accent5"/>
          </a:solidFill>
        </a:ln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GB" sz="1600" dirty="0"/>
            <a:t>Code</a:t>
          </a:r>
          <a:r>
            <a:rPr lang="en-GB" sz="1600" dirty="0"/>
            <a:t> files</a:t>
          </a:r>
          <a:r>
            <a:rPr sz="6500"/>
            <a:t/>
          </a:r>
          <a:endParaRPr sz="6500"/>
        </a:p>
      </dgm:t>
    </dgm:pt>
    <dgm:pt modelId="{233303ED-F262-ED4B-9232-A7532CC4AECE}" cxnId="{BC93E2CC-5BB0-4E19-B08C-07244FFE811A}" type="parTrans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cxnId="{BC93E2CC-5BB0-4E19-B08C-07244FFE811A}" type="sibTrans">
      <dgm:prSet/>
      <dgm:spPr/>
      <dgm:t>
        <a:bodyPr/>
        <a:lstStyle/>
        <a:p>
          <a:endParaRPr lang="en-GB" sz="2000"/>
        </a:p>
      </dgm:t>
    </dgm:pt>
    <dgm:pt modelId="{5D95827A-9776-D647-BF1F-0DE9B6DA133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Study Data</a:t>
          </a:r>
        </a:p>
      </dgm:t>
    </dgm:pt>
    <dgm:pt modelId="{7822D8F0-4B16-7B42-8C07-BB9169F847FD}" cxnId="{81AC0664-38A4-4779-B90C-0AA0034396FB}" type="parTrans">
      <dgm:prSet/>
      <dgm:spPr/>
      <dgm:t>
        <a:bodyPr/>
        <a:lstStyle/>
        <a:p>
          <a:endParaRPr lang="en-GB"/>
        </a:p>
      </dgm:t>
    </dgm:pt>
    <dgm:pt modelId="{DB4348A0-4419-264D-8E5E-F34162AD6630}" cxnId="{81AC0664-38A4-4779-B90C-0AA0034396FB}" type="sibTrans">
      <dgm:prSet/>
      <dgm:spPr/>
      <dgm:t>
        <a:bodyPr/>
        <a:lstStyle/>
        <a:p>
          <a:endParaRPr lang="en-GB"/>
        </a:p>
      </dgm:t>
    </dgm:pt>
    <dgm:pt modelId="{8C6864B7-56F3-FB43-8125-49A5B24703E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Clean Data</a:t>
          </a:r>
        </a:p>
      </dgm:t>
    </dgm:pt>
    <dgm:pt modelId="{D774F885-7320-BC44-AAB7-AEF06687FAB8}" cxnId="{758D81BB-16E7-46FF-BA25-DC2448D7F7B7}" type="parTrans">
      <dgm:prSet/>
      <dgm:spPr/>
      <dgm:t>
        <a:bodyPr/>
        <a:lstStyle/>
        <a:p>
          <a:endParaRPr lang="en-GB"/>
        </a:p>
      </dgm:t>
    </dgm:pt>
    <dgm:pt modelId="{618E6C3E-7FBD-B241-87D9-6CE366F1F9DD}" cxnId="{758D81BB-16E7-46FF-BA25-DC2448D7F7B7}" type="sibTrans">
      <dgm:prSet/>
      <dgm:spPr/>
      <dgm:t>
        <a:bodyPr/>
        <a:lstStyle/>
        <a:p>
          <a:endParaRPr lang="en-GB"/>
        </a:p>
      </dgm:t>
    </dgm:pt>
    <dgm:pt modelId="{5713B391-D774-3A40-B8E5-2847410F944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Import Data</a:t>
          </a:r>
        </a:p>
      </dgm:t>
    </dgm:pt>
    <dgm:pt modelId="{3003D756-E2E3-6E4E-82C0-5F76FE39C15C}" cxnId="{4FD764C6-41D0-44D0-953C-BFEE7CC900ED}" type="parTrans">
      <dgm:prSet/>
      <dgm:spPr/>
      <dgm:t>
        <a:bodyPr/>
        <a:lstStyle/>
        <a:p>
          <a:endParaRPr lang="en-GB"/>
        </a:p>
      </dgm:t>
    </dgm:pt>
    <dgm:pt modelId="{2F5DE3C2-C653-024F-BE31-E1EBEE3D7D6B}" cxnId="{4FD764C6-41D0-44D0-953C-BFEE7CC900ED}" type="sibTrans">
      <dgm:prSet/>
      <dgm:spPr/>
      <dgm:t>
        <a:bodyPr/>
        <a:lstStyle/>
        <a:p>
          <a:endParaRPr lang="en-GB"/>
        </a:p>
      </dgm:t>
    </dgm:pt>
    <dgm:pt modelId="{64432354-990F-D744-8A14-4D004AD68898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Analyse &amp; Create Visualization</a:t>
          </a:r>
        </a:p>
      </dgm:t>
    </dgm:pt>
    <dgm:pt modelId="{B1A6BBC7-5F86-0146-A567-2304A0951D6C}" cxnId="{FDB08B97-BA35-45E8-A6E3-CF79B5F042A6}" type="parTrans">
      <dgm:prSet/>
      <dgm:spPr/>
    </dgm:pt>
    <dgm:pt modelId="{C5824803-F72E-EA4F-8F12-DE9F930EC7C1}" cxnId="{FDB08B97-BA35-45E8-A6E3-CF79B5F042A6}" type="sibTrans">
      <dgm:prSet/>
      <dgm:spPr/>
    </dgm:pt>
    <dgm:pt modelId="{D1A8A6CA-0B6E-724A-87A8-FD6A0D5D7FA2}">
      <dgm:prSet phldrT="[Text]" phldr="0" custT="1"/>
      <dgm:spPr>
        <a:ln>
          <a:solidFill>
            <a:schemeClr val="accent5"/>
          </a:solidFill>
        </a:ln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GB" sz="1600" dirty="0"/>
            <a:t>presentation </a:t>
          </a:r>
          <a:r>
            <a:rPr lang="en-GB" sz="1600" dirty="0"/>
            <a:t>Video</a:t>
          </a:r>
          <a:br>
            <a:rPr lang="en-GB" sz="1600" dirty="0"/>
          </a:br>
          <a:r>
            <a:rPr lang="en-GB" sz="1600" dirty="0"/>
            <a:t/>
          </a:r>
          <a:endParaRPr lang="en-GB" sz="1600" dirty="0"/>
        </a:p>
      </dgm:t>
    </dgm:pt>
    <dgm:pt modelId="{F2E405BB-9D46-8742-BDA8-9A651FCAAE01}" cxnId="{C7BCF3FF-E8E5-40A9-B44B-CA08FB501E3C}" type="parTrans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cxnId="{C7BCF3FF-E8E5-40A9-B44B-CA08FB501E3C}" type="sibTrans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cxnId="{0CFE6A59-8288-4D61-8B21-06B40A2A6D5C}" type="parTrans">
      <dgm:prSet/>
      <dgm:spPr/>
      <dgm:t>
        <a:bodyPr/>
        <a:lstStyle/>
        <a:p>
          <a:endParaRPr lang="en-GB"/>
        </a:p>
      </dgm:t>
    </dgm:pt>
    <dgm:pt modelId="{A8EFEF07-D5F2-CF42-80A4-F4C4C06E1E3D}" cxnId="{0CFE6A59-8288-4D61-8B21-06B40A2A6D5C}" type="sibTrans">
      <dgm:prSet/>
      <dgm:spPr/>
      <dgm:t>
        <a:bodyPr/>
        <a:lstStyle/>
        <a:p>
          <a:endParaRPr lang="en-GB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Project Report</a:t>
          </a:r>
        </a:p>
      </dgm:t>
    </dgm:pt>
    <dgm:pt modelId="{C048921F-4EB1-284C-AA0A-60D6AD5FBA44}" cxnId="{44C49879-2661-4A1D-8577-9356FD08B64F}" type="parTrans">
      <dgm:prSet/>
      <dgm:spPr/>
      <dgm:t>
        <a:bodyPr/>
        <a:lstStyle/>
        <a:p>
          <a:endParaRPr lang="en-GB" sz="2000"/>
        </a:p>
      </dgm:t>
    </dgm:pt>
    <dgm:pt modelId="{F1E9B66D-779F-044F-A36C-5A89712C4696}" cxnId="{44C49879-2661-4A1D-8577-9356FD08B64F}" type="sibTrans">
      <dgm:prSet/>
      <dgm:spPr/>
      <dgm:t>
        <a:bodyPr/>
        <a:lstStyle/>
        <a:p>
          <a:endParaRPr lang="en-GB" sz="2000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329079" custScaleY="216004" custLinFactNeighborX="-3633" custLinFactNeighborY="-51493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 custScaleX="118107" custLinFactNeighborX="57" custLinFactNeighborY="-44319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8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8"/>
      <dgm:spPr/>
    </dgm:pt>
    <dgm:pt modelId="{082858DA-3FBC-224B-94F4-A3E62BFB3CA0}" type="pres">
      <dgm:prSet presAssocID="{6F990348-5120-7140-980E-D1A49D03543A}" presName="text3" presStyleLbl="fgAcc3" presStyleIdx="0" presStyleCnt="8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8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8"/>
      <dgm:spPr/>
    </dgm:pt>
    <dgm:pt modelId="{8EEDF970-CC88-124A-A9E9-A1462E464C5C}" type="pres">
      <dgm:prSet presAssocID="{29AD3176-2D40-CF49-A544-12BEE310D254}" presName="text3" presStyleLbl="fgAcc3" presStyleIdx="1" presStyleCnt="8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 custLinFactNeighborX="-38120" custLinFactNeighborY="-43502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8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8"/>
      <dgm:spPr/>
    </dgm:pt>
    <dgm:pt modelId="{1335637A-7683-4A41-B519-CE080C5D3C7D}" type="pres">
      <dgm:prSet presAssocID="{50A67927-BA02-734A-A0AE-86F97EFE870C}" presName="text3" presStyleLbl="fgAcc3" presStyleIdx="2" presStyleCnt="8" custLinFactNeighborX="-3635" custLinFactNeighborY="-14349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8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8"/>
      <dgm:spPr/>
    </dgm:pt>
    <dgm:pt modelId="{98149894-16C1-9849-9F1D-7F8F3F75A8FC}" type="pres">
      <dgm:prSet presAssocID="{98D6B55B-33A1-654B-9A07-4017B4BCBC3D}" presName="text3" presStyleLbl="fgAcc3" presStyleIdx="3" presStyleCnt="8" custLinFactNeighborX="-3633" custLinFactNeighborY="-9990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8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8"/>
      <dgm:spPr/>
    </dgm:pt>
    <dgm:pt modelId="{EACE96B3-4D7B-5841-A0E5-AF7D060742AB}" type="pres">
      <dgm:prSet presAssocID="{7634EBF5-E466-1B4A-B6D3-3F4B45B7606D}" presName="text3" presStyleLbl="fgAcc3" presStyleIdx="4" presStyleCnt="8" custLinFactNeighborX="-10900" custLinFactNeighborY="-15712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23690" custLinFactNeighborX="-47231" custLinFactNeighborY="-21978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8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8"/>
      <dgm:spPr/>
    </dgm:pt>
    <dgm:pt modelId="{4D06952F-0D14-5749-83D1-8713E0D0751F}" type="pres">
      <dgm:prSet presAssocID="{9D68368C-33AA-1644-80E4-398208A2C6F0}" presName="text3" presStyleLbl="fgAcc3" presStyleIdx="5" presStyleCnt="8" custScaleX="109931" custScaleY="90818" custLinFactNeighborX="-59" custLinFactNeighborY="-9900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01789388-FCCE-064C-B9C5-2175C5F43E16}" type="pres">
      <dgm:prSet presAssocID="{7822D8F0-4B16-7B42-8C07-BB9169F847FD}" presName="Name23" presStyleLbl="parChTrans1D4" presStyleIdx="0" presStyleCnt="4"/>
      <dgm:spPr/>
    </dgm:pt>
    <dgm:pt modelId="{0EF3DE46-FDFE-1D4C-814E-5725C26D22C5}" type="pres">
      <dgm:prSet presAssocID="{5D95827A-9776-D647-BF1F-0DE9B6DA1331}" presName="hierRoot4" presStyleCnt="0"/>
      <dgm:spPr/>
    </dgm:pt>
    <dgm:pt modelId="{CDD2A29E-0939-834F-9D70-1932733214F7}" type="pres">
      <dgm:prSet presAssocID="{5D95827A-9776-D647-BF1F-0DE9B6DA1331}" presName="composite4" presStyleCnt="0"/>
      <dgm:spPr/>
    </dgm:pt>
    <dgm:pt modelId="{B0CDF186-D985-BC41-8834-2B28FCD0FF51}" type="pres">
      <dgm:prSet presAssocID="{5D95827A-9776-D647-BF1F-0DE9B6DA1331}" presName="background4" presStyleLbl="node4" presStyleIdx="0" presStyleCnt="4"/>
      <dgm:spPr>
        <a:solidFill>
          <a:schemeClr val="accent1"/>
        </a:solidFill>
      </dgm:spPr>
    </dgm:pt>
    <dgm:pt modelId="{3FBC2F52-5F44-D44A-AF08-C5AD00B577BE}" type="pres">
      <dgm:prSet presAssocID="{5D95827A-9776-D647-BF1F-0DE9B6DA1331}" presName="text4" presStyleLbl="fgAcc4" presStyleIdx="0" presStyleCnt="4">
        <dgm:presLayoutVars>
          <dgm:chPref val="3"/>
        </dgm:presLayoutVars>
      </dgm:prSet>
      <dgm:spPr/>
    </dgm:pt>
    <dgm:pt modelId="{89183A3C-C615-3A47-88F3-63B2DF3AEF94}" type="pres">
      <dgm:prSet presAssocID="{5D95827A-9776-D647-BF1F-0DE9B6DA1331}" presName="hierChild5" presStyleCnt="0"/>
      <dgm:spPr/>
    </dgm:pt>
    <dgm:pt modelId="{73034E61-C323-204E-8FDC-8FD125447BE1}" type="pres">
      <dgm:prSet presAssocID="{D774F885-7320-BC44-AAB7-AEF06687FAB8}" presName="Name23" presStyleLbl="parChTrans1D4" presStyleIdx="1" presStyleCnt="4"/>
      <dgm:spPr/>
    </dgm:pt>
    <dgm:pt modelId="{71183D42-BE35-D948-9E9B-B0EEE66DB79F}" type="pres">
      <dgm:prSet presAssocID="{8C6864B7-56F3-FB43-8125-49A5B24703E0}" presName="hierRoot4" presStyleCnt="0"/>
      <dgm:spPr/>
    </dgm:pt>
    <dgm:pt modelId="{A97451F8-2D1F-3D46-8811-75113820EDCB}" type="pres">
      <dgm:prSet presAssocID="{8C6864B7-56F3-FB43-8125-49A5B24703E0}" presName="composite4" presStyleCnt="0"/>
      <dgm:spPr/>
    </dgm:pt>
    <dgm:pt modelId="{7C859C94-1053-684B-9484-AA80DED7B111}" type="pres">
      <dgm:prSet presAssocID="{8C6864B7-56F3-FB43-8125-49A5B24703E0}" presName="background4" presStyleLbl="node4" presStyleIdx="1" presStyleCnt="4"/>
      <dgm:spPr>
        <a:solidFill>
          <a:schemeClr val="accent1"/>
        </a:solidFill>
      </dgm:spPr>
    </dgm:pt>
    <dgm:pt modelId="{F385D14B-7DD5-114E-91EF-91965AD6FC54}" type="pres">
      <dgm:prSet presAssocID="{8C6864B7-56F3-FB43-8125-49A5B24703E0}" presName="text4" presStyleLbl="fgAcc4" presStyleIdx="1" presStyleCnt="4">
        <dgm:presLayoutVars>
          <dgm:chPref val="3"/>
        </dgm:presLayoutVars>
      </dgm:prSet>
      <dgm:spPr/>
    </dgm:pt>
    <dgm:pt modelId="{F7A771BB-8318-1C45-9EDE-C749B0E078C3}" type="pres">
      <dgm:prSet presAssocID="{8C6864B7-56F3-FB43-8125-49A5B24703E0}" presName="hierChild5" presStyleCnt="0"/>
      <dgm:spPr/>
    </dgm:pt>
    <dgm:pt modelId="{5A1C4775-ECD7-884F-B8D8-69A3E92C93FE}" type="pres">
      <dgm:prSet presAssocID="{3003D756-E2E3-6E4E-82C0-5F76FE39C15C}" presName="Name23" presStyleLbl="parChTrans1D4" presStyleIdx="2" presStyleCnt="4"/>
      <dgm:spPr/>
    </dgm:pt>
    <dgm:pt modelId="{A5BE635C-C88C-B045-AADB-343481E80EA3}" type="pres">
      <dgm:prSet presAssocID="{5713B391-D774-3A40-B8E5-2847410F944D}" presName="hierRoot4" presStyleCnt="0"/>
      <dgm:spPr/>
    </dgm:pt>
    <dgm:pt modelId="{804B9022-0A85-BA4F-B36A-2DABE9F614C7}" type="pres">
      <dgm:prSet presAssocID="{5713B391-D774-3A40-B8E5-2847410F944D}" presName="composite4" presStyleCnt="0"/>
      <dgm:spPr/>
    </dgm:pt>
    <dgm:pt modelId="{53E829B1-19C7-E343-8EB6-BD12E842ED9F}" type="pres">
      <dgm:prSet presAssocID="{5713B391-D774-3A40-B8E5-2847410F944D}" presName="background4" presStyleLbl="node4" presStyleIdx="2" presStyleCnt="4"/>
      <dgm:spPr>
        <a:solidFill>
          <a:schemeClr val="accent1"/>
        </a:solidFill>
      </dgm:spPr>
    </dgm:pt>
    <dgm:pt modelId="{0EB6D8FA-9477-1C4B-8B53-D2FACDC6D83C}" type="pres">
      <dgm:prSet presAssocID="{5713B391-D774-3A40-B8E5-2847410F944D}" presName="text4" presStyleLbl="fgAcc4" presStyleIdx="2" presStyleCnt="4">
        <dgm:presLayoutVars>
          <dgm:chPref val="3"/>
        </dgm:presLayoutVars>
      </dgm:prSet>
      <dgm:spPr/>
    </dgm:pt>
    <dgm:pt modelId="{6DAEDF69-6141-024A-B423-5DDD784140E8}" type="pres">
      <dgm:prSet presAssocID="{5713B391-D774-3A40-B8E5-2847410F944D}" presName="hierChild5" presStyleCnt="0"/>
      <dgm:spPr/>
    </dgm:pt>
    <dgm:pt modelId="{58F32B2B-11D9-B140-8D70-814D800B448B}" type="pres">
      <dgm:prSet presAssocID="{B1A6BBC7-5F86-0146-A567-2304A0951D6C}" presName="Name23" presStyleLbl="parChTrans1D4" presStyleIdx="3" presStyleCnt="4"/>
      <dgm:spPr/>
    </dgm:pt>
    <dgm:pt modelId="{18C11BFD-EDEA-314D-AC4B-4A408858887D}" type="pres">
      <dgm:prSet presAssocID="{64432354-990F-D744-8A14-4D004AD68898}" presName="hierRoot4" presStyleCnt="0"/>
      <dgm:spPr/>
    </dgm:pt>
    <dgm:pt modelId="{8905D12F-5310-6947-BE4F-60754FA8CFEB}" type="pres">
      <dgm:prSet presAssocID="{64432354-990F-D744-8A14-4D004AD68898}" presName="composite4" presStyleCnt="0"/>
      <dgm:spPr/>
    </dgm:pt>
    <dgm:pt modelId="{9878DA97-8B1A-D549-8634-E93113E8157A}" type="pres">
      <dgm:prSet presAssocID="{64432354-990F-D744-8A14-4D004AD68898}" presName="background4" presStyleLbl="node4" presStyleIdx="3" presStyleCnt="4"/>
      <dgm:spPr>
        <a:solidFill>
          <a:schemeClr val="accent1"/>
        </a:solidFill>
      </dgm:spPr>
    </dgm:pt>
    <dgm:pt modelId="{97B1A5B0-387F-0046-AFC6-6CC577AF5297}" type="pres">
      <dgm:prSet presAssocID="{64432354-990F-D744-8A14-4D004AD68898}" presName="text4" presStyleLbl="fgAcc4" presStyleIdx="3" presStyleCnt="4" custScaleX="116666" custScaleY="105183">
        <dgm:presLayoutVars>
          <dgm:chPref val="3"/>
        </dgm:presLayoutVars>
      </dgm:prSet>
      <dgm:spPr/>
    </dgm:pt>
    <dgm:pt modelId="{CB96D5FD-4E9B-A043-88C7-DA106041337C}" type="pres">
      <dgm:prSet presAssocID="{64432354-990F-D744-8A14-4D004AD68898}" presName="hierChild5" presStyleCnt="0"/>
      <dgm:spPr/>
    </dgm:pt>
    <dgm:pt modelId="{1F917BC3-7A4E-1541-B76E-4BF488033D39}" type="pres">
      <dgm:prSet presAssocID="{F2E405BB-9D46-8742-BDA8-9A651FCAAE01}" presName="Name17" presStyleLbl="parChTrans1D3" presStyleIdx="6" presStyleCnt="8"/>
      <dgm:spPr/>
    </dgm:pt>
    <dgm:pt modelId="{F068BEA8-7375-864D-AC6C-56D2FD4A2D71}" type="pres">
      <dgm:prSet presAssocID="{D1A8A6CA-0B6E-724A-87A8-FD6A0D5D7FA2}" presName="hierRoot3" presStyleCnt="0"/>
      <dgm:spPr/>
    </dgm:pt>
    <dgm:pt modelId="{AD657A9D-B400-8B49-A1EC-54C0F7B9B7E2}" type="pres">
      <dgm:prSet presAssocID="{D1A8A6CA-0B6E-724A-87A8-FD6A0D5D7FA2}" presName="composite3" presStyleCnt="0"/>
      <dgm:spPr/>
    </dgm:pt>
    <dgm:pt modelId="{EEAF69D3-1C83-BE42-9444-E44A1FE16B6C}" type="pres">
      <dgm:prSet presAssocID="{D1A8A6CA-0B6E-724A-87A8-FD6A0D5D7FA2}" presName="background3" presStyleLbl="node3" presStyleIdx="6" presStyleCnt="8"/>
      <dgm:spPr/>
    </dgm:pt>
    <dgm:pt modelId="{5C6A47E4-C876-9941-93BB-1981FB821EF8}" type="pres">
      <dgm:prSet presAssocID="{D1A8A6CA-0B6E-724A-87A8-FD6A0D5D7FA2}" presName="text3" presStyleLbl="fgAcc3" presStyleIdx="6" presStyleCnt="8" custScaleX="134370" custScaleY="105358" custLinFactNeighborX="-2711" custLinFactNeighborY="-12896">
        <dgm:presLayoutVars>
          <dgm:chPref val="3"/>
        </dgm:presLayoutVars>
      </dgm:prSet>
      <dgm:spPr/>
    </dgm:pt>
    <dgm:pt modelId="{129F1FCE-6DAB-A84B-9C00-B8B782844E86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 custLinFactNeighborX="-4556" custLinFactNeighborY="-22069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7" presStyleCnt="8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7" presStyleCnt="8"/>
      <dgm:spPr/>
    </dgm:pt>
    <dgm:pt modelId="{9D58D02A-44CE-254C-9A0F-657338F15D7C}" type="pres">
      <dgm:prSet presAssocID="{089FD83E-6928-1E43-95D3-124D5441D173}" presName="text3" presStyleLbl="fgAcc3" presStyleIdx="7" presStyleCnt="8" custScaleX="119957" custScaleY="144648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B0612FED-F218-4068-B3A2-3ED02F45B024}" srcId="{E92234AA-C860-3042-A562-30250E798F70}" destId="{7835FD59-B514-0B47-B7B8-0983910456A6}" srcOrd="0" destOrd="0" parTransId="{4516BA82-0BF7-DC4A-BB7E-AEF87CBA9E8E}" sibTransId="{4931CA2C-7170-5840-AE86-F1E13D28BB9E}"/>
    <dgm:cxn modelId="{36A168B3-DD22-4334-9F35-D2BDC4A72297}" srcId="{7835FD59-B514-0B47-B7B8-0983910456A6}" destId="{DF86860E-2719-A64A-80FF-F56192895399}" srcOrd="0" destOrd="0" parTransId="{19D8E85A-EF28-1042-9B35-665A12874640}" sibTransId="{8C78E4B8-8A53-064A-8DEF-85538FBF9661}"/>
    <dgm:cxn modelId="{A6142C18-869A-4183-A666-B73CA4CE39AF}" srcId="{DF86860E-2719-A64A-80FF-F56192895399}" destId="{6F990348-5120-7140-980E-D1A49D03543A}" srcOrd="0" destOrd="0" parTransId="{D11E7EEC-A2DD-6148-AD59-6CD83C19C84D}" sibTransId="{0052B031-3B0D-B94E-9A5F-DB1C9D4170CB}"/>
    <dgm:cxn modelId="{C464F84A-406F-4688-9B1E-3416B0ED1B71}" srcId="{DF86860E-2719-A64A-80FF-F56192895399}" destId="{29AD3176-2D40-CF49-A544-12BEE310D254}" srcOrd="1" destOrd="0" parTransId="{0E737143-6448-C24B-BA8B-38BA7568F52E}" sibTransId="{A987261C-62B1-B54A-BCDB-337C0AD98785}"/>
    <dgm:cxn modelId="{F04401DD-D498-431E-AA47-EB890D5A4ECC}" srcId="{7835FD59-B514-0B47-B7B8-0983910456A6}" destId="{03B89768-B859-2E49-8534-20D1EFA29B3B}" srcOrd="1" destOrd="0" parTransId="{C40EC512-88AF-B24D-AAB3-3E9A66643198}" sibTransId="{41368ECB-0374-1C4E-8ABF-D4FA251186D7}"/>
    <dgm:cxn modelId="{1EA0573F-74F5-4D7B-A350-845BCCC68192}" srcId="{03B89768-B859-2E49-8534-20D1EFA29B3B}" destId="{50A67927-BA02-734A-A0AE-86F97EFE870C}" srcOrd="0" destOrd="1" parTransId="{570711A2-0F15-1E4E-84E9-5DECF631ACE9}" sibTransId="{70E373C1-C499-4F4D-A411-9466517DB83A}"/>
    <dgm:cxn modelId="{F44B558E-2B6B-444F-85EE-E89F60DC1A57}" srcId="{03B89768-B859-2E49-8534-20D1EFA29B3B}" destId="{98D6B55B-33A1-654B-9A07-4017B4BCBC3D}" srcOrd="1" destOrd="1" parTransId="{4B0E92FA-F37D-7E40-AB74-0DA56805BAE7}" sibTransId="{8A8A4344-3BE8-B549-90FE-FD6EAECB4AE4}"/>
    <dgm:cxn modelId="{13E37348-8EF5-4ACC-8774-1958645AEBAC}" srcId="{03B89768-B859-2E49-8534-20D1EFA29B3B}" destId="{7634EBF5-E466-1B4A-B6D3-3F4B45B7606D}" srcOrd="2" destOrd="1" parTransId="{95F71EBD-EC94-9D42-BB0E-C52845D7632F}" sibTransId="{A576ACF3-5629-494C-825D-3E4D1ED5B6F7}"/>
    <dgm:cxn modelId="{7729A245-950C-438B-95B4-18F35272874A}" srcId="{7835FD59-B514-0B47-B7B8-0983910456A6}" destId="{1BC165AB-B879-6E45-BE42-9DB85E468E5E}" srcOrd="2" destOrd="0" parTransId="{DB346DC5-5247-BD41-9BBB-38F381C6763A}" sibTransId="{4CF60A0D-4DA2-C649-B224-FED974309E30}"/>
    <dgm:cxn modelId="{BC93E2CC-5BB0-4E19-B08C-07244FFE811A}" srcId="{1BC165AB-B879-6E45-BE42-9DB85E468E5E}" destId="{9D68368C-33AA-1644-80E4-398208A2C6F0}" srcOrd="0" destOrd="2" parTransId="{233303ED-F262-ED4B-9232-A7532CC4AECE}" sibTransId="{756363D6-F4EB-B243-ACB9-ABC2AB783F36}"/>
    <dgm:cxn modelId="{81AC0664-38A4-4779-B90C-0AA0034396FB}" srcId="{9D68368C-33AA-1644-80E4-398208A2C6F0}" destId="{5D95827A-9776-D647-BF1F-0DE9B6DA1331}" srcOrd="0" destOrd="0" parTransId="{7822D8F0-4B16-7B42-8C07-BB9169F847FD}" sibTransId="{DB4348A0-4419-264D-8E5E-F34162AD6630}"/>
    <dgm:cxn modelId="{758D81BB-16E7-46FF-BA25-DC2448D7F7B7}" srcId="{9D68368C-33AA-1644-80E4-398208A2C6F0}" destId="{8C6864B7-56F3-FB43-8125-49A5B24703E0}" srcOrd="1" destOrd="0" parTransId="{D774F885-7320-BC44-AAB7-AEF06687FAB8}" sibTransId="{618E6C3E-7FBD-B241-87D9-6CE366F1F9DD}"/>
    <dgm:cxn modelId="{4FD764C6-41D0-44D0-953C-BFEE7CC900ED}" srcId="{9D68368C-33AA-1644-80E4-398208A2C6F0}" destId="{5713B391-D774-3A40-B8E5-2847410F944D}" srcOrd="2" destOrd="0" parTransId="{3003D756-E2E3-6E4E-82C0-5F76FE39C15C}" sibTransId="{2F5DE3C2-C653-024F-BE31-E1EBEE3D7D6B}"/>
    <dgm:cxn modelId="{FDB08B97-BA35-45E8-A6E3-CF79B5F042A6}" srcId="{9D68368C-33AA-1644-80E4-398208A2C6F0}" destId="{64432354-990F-D744-8A14-4D004AD68898}" srcOrd="3" destOrd="0" parTransId="{B1A6BBC7-5F86-0146-A567-2304A0951D6C}" sibTransId="{C5824803-F72E-EA4F-8F12-DE9F930EC7C1}"/>
    <dgm:cxn modelId="{C7BCF3FF-E8E5-40A9-B44B-CA08FB501E3C}" srcId="{1BC165AB-B879-6E45-BE42-9DB85E468E5E}" destId="{D1A8A6CA-0B6E-724A-87A8-FD6A0D5D7FA2}" srcOrd="1" destOrd="2" parTransId="{F2E405BB-9D46-8742-BDA8-9A651FCAAE01}" sibTransId="{ED709F34-2065-8B4D-8890-38221EB21289}"/>
    <dgm:cxn modelId="{0CFE6A59-8288-4D61-8B21-06B40A2A6D5C}" srcId="{7835FD59-B514-0B47-B7B8-0983910456A6}" destId="{84964AA1-2887-2347-A899-D194B6579AD1}" srcOrd="3" destOrd="0" parTransId="{C4B8A25D-FD5D-494A-8203-BFBFA3CD48BC}" sibTransId="{A8EFEF07-D5F2-CF42-80A4-F4C4C06E1E3D}"/>
    <dgm:cxn modelId="{44C49879-2661-4A1D-8577-9356FD08B64F}" srcId="{84964AA1-2887-2347-A899-D194B6579AD1}" destId="{089FD83E-6928-1E43-95D3-124D5441D173}" srcOrd="0" destOrd="3" parTransId="{C048921F-4EB1-284C-AA0A-60D6AD5FBA44}" sibTransId="{F1E9B66D-779F-044F-A36C-5A89712C4696}"/>
    <dgm:cxn modelId="{8A13B7C9-0C88-4043-A383-74515331B805}" type="presOf" srcId="{E92234AA-C860-3042-A562-30250E798F70}" destId="{E5400895-F99F-7F41-8583-4BD162EA06C2}" srcOrd="0" destOrd="0" presId="urn:microsoft.com/office/officeart/2005/8/layout/hierarchy1"/>
    <dgm:cxn modelId="{20BFB5AD-07EC-4EED-B7F0-73335F126A26}" type="presParOf" srcId="{E5400895-F99F-7F41-8583-4BD162EA06C2}" destId="{C8E5C753-0B0D-8E4A-87C9-0512E2387AAE}" srcOrd="0" destOrd="0" presId="urn:microsoft.com/office/officeart/2005/8/layout/hierarchy1"/>
    <dgm:cxn modelId="{DAD34C03-D71F-4D13-B1AF-8166B66323F3}" type="presParOf" srcId="{C8E5C753-0B0D-8E4A-87C9-0512E2387AAE}" destId="{5820EE7F-AEA0-3E48-B9D6-424BD60081AD}" srcOrd="0" destOrd="0" presId="urn:microsoft.com/office/officeart/2005/8/layout/hierarchy1"/>
    <dgm:cxn modelId="{4E4705A3-07BC-4FAA-860C-4D2B6C7F2C42}" type="presParOf" srcId="{5820EE7F-AEA0-3E48-B9D6-424BD60081AD}" destId="{93EB40CF-C469-C042-9AAC-9E65599A2A8E}" srcOrd="0" destOrd="0" presId="urn:microsoft.com/office/officeart/2005/8/layout/hierarchy1"/>
    <dgm:cxn modelId="{6EE1C4A2-49B4-42B2-9B5F-697DDF69743B}" type="presParOf" srcId="{5820EE7F-AEA0-3E48-B9D6-424BD60081AD}" destId="{265B3781-273D-0148-87CB-FBE8B43D31EF}" srcOrd="1" destOrd="0" presId="urn:microsoft.com/office/officeart/2005/8/layout/hierarchy1"/>
    <dgm:cxn modelId="{1B7973BC-2E65-4ED8-B6E5-515D5345D5D2}" type="presOf" srcId="{7835FD59-B514-0B47-B7B8-0983910456A6}" destId="{265B3781-273D-0148-87CB-FBE8B43D31EF}" srcOrd="0" destOrd="0" presId="urn:microsoft.com/office/officeart/2005/8/layout/hierarchy1"/>
    <dgm:cxn modelId="{B93F1769-B338-482F-A294-27B5E061BB40}" type="presParOf" srcId="{C8E5C753-0B0D-8E4A-87C9-0512E2387AAE}" destId="{5C49ECAC-5568-E44A-857C-15EC9EF0E8A5}" srcOrd="1" destOrd="0" presId="urn:microsoft.com/office/officeart/2005/8/layout/hierarchy1"/>
    <dgm:cxn modelId="{EC992AF3-23AE-4529-8486-9A52AD49B4EE}" type="presParOf" srcId="{5C49ECAC-5568-E44A-857C-15EC9EF0E8A5}" destId="{564C0382-73AB-AD40-BC20-ACDA75959C27}" srcOrd="0" destOrd="1" presId="urn:microsoft.com/office/officeart/2005/8/layout/hierarchy1"/>
    <dgm:cxn modelId="{5EC73B5B-F8AF-49A6-ABB7-81AC0CDE6254}" type="presOf" srcId="{19D8E85A-EF28-1042-9B35-665A12874640}" destId="{564C0382-73AB-AD40-BC20-ACDA75959C27}" srcOrd="0" destOrd="0" presId="urn:microsoft.com/office/officeart/2005/8/layout/hierarchy1"/>
    <dgm:cxn modelId="{6EF366F9-42AA-45BE-8180-C1E95292D75F}" type="presParOf" srcId="{5C49ECAC-5568-E44A-857C-15EC9EF0E8A5}" destId="{10F1810C-02FC-0744-9E7D-3799BAC81C6A}" srcOrd="1" destOrd="1" presId="urn:microsoft.com/office/officeart/2005/8/layout/hierarchy1"/>
    <dgm:cxn modelId="{6996650F-1F3D-4BE7-BBB2-7285EE289F1A}" type="presParOf" srcId="{10F1810C-02FC-0744-9E7D-3799BAC81C6A}" destId="{D5498994-C2A0-3C4E-A4A7-D16EB2379558}" srcOrd="0" destOrd="1" presId="urn:microsoft.com/office/officeart/2005/8/layout/hierarchy1"/>
    <dgm:cxn modelId="{56A30BB8-3CEE-4558-8956-7CE950047AA8}" type="presParOf" srcId="{D5498994-C2A0-3C4E-A4A7-D16EB2379558}" destId="{98C76165-9034-1643-9104-9B92F7A95E7E}" srcOrd="0" destOrd="0" presId="urn:microsoft.com/office/officeart/2005/8/layout/hierarchy1"/>
    <dgm:cxn modelId="{0800806B-B7A3-4B74-ACDC-B809B46AB738}" type="presParOf" srcId="{D5498994-C2A0-3C4E-A4A7-D16EB2379558}" destId="{F1BC48F8-BC78-354B-8D25-7D5CBB308992}" srcOrd="1" destOrd="0" presId="urn:microsoft.com/office/officeart/2005/8/layout/hierarchy1"/>
    <dgm:cxn modelId="{F58E6B93-82E1-4577-912C-ABD4C92F33C0}" type="presOf" srcId="{DF86860E-2719-A64A-80FF-F56192895399}" destId="{F1BC48F8-BC78-354B-8D25-7D5CBB308992}" srcOrd="0" destOrd="0" presId="urn:microsoft.com/office/officeart/2005/8/layout/hierarchy1"/>
    <dgm:cxn modelId="{5D7B00E0-9808-42CC-8EF5-8CDFB92E0B99}" type="presParOf" srcId="{10F1810C-02FC-0744-9E7D-3799BAC81C6A}" destId="{0EDC9799-1D2B-AD42-A6DC-713273D15719}" srcOrd="1" destOrd="1" presId="urn:microsoft.com/office/officeart/2005/8/layout/hierarchy1"/>
    <dgm:cxn modelId="{7CF04D36-D33A-4698-B7BE-E4632158A3FE}" type="presParOf" srcId="{0EDC9799-1D2B-AD42-A6DC-713273D15719}" destId="{C31C142D-CC01-1143-97E8-88E8F2B4524A}" srcOrd="0" destOrd="1" presId="urn:microsoft.com/office/officeart/2005/8/layout/hierarchy1"/>
    <dgm:cxn modelId="{693C63E6-8F0A-4B54-BC34-6ACAB3D217BD}" type="presOf" srcId="{D11E7EEC-A2DD-6148-AD59-6CD83C19C84D}" destId="{C31C142D-CC01-1143-97E8-88E8F2B4524A}" srcOrd="0" destOrd="0" presId="urn:microsoft.com/office/officeart/2005/8/layout/hierarchy1"/>
    <dgm:cxn modelId="{0A36C489-206C-47EA-89CC-81F28B05A488}" type="presParOf" srcId="{0EDC9799-1D2B-AD42-A6DC-713273D15719}" destId="{26E33841-EF6B-1448-81F7-61C34CE82128}" srcOrd="1" destOrd="1" presId="urn:microsoft.com/office/officeart/2005/8/layout/hierarchy1"/>
    <dgm:cxn modelId="{7DCBD723-5BFA-4749-9E61-74A0F7299426}" type="presParOf" srcId="{26E33841-EF6B-1448-81F7-61C34CE82128}" destId="{783C22AC-5289-D94B-9E76-2851D2F1783E}" srcOrd="0" destOrd="1" presId="urn:microsoft.com/office/officeart/2005/8/layout/hierarchy1"/>
    <dgm:cxn modelId="{94E8BC4B-A83A-4154-BC2A-16B6CFCE4144}" type="presParOf" srcId="{783C22AC-5289-D94B-9E76-2851D2F1783E}" destId="{44BEB450-4BCD-F54F-A322-73AA595A8A41}" srcOrd="0" destOrd="0" presId="urn:microsoft.com/office/officeart/2005/8/layout/hierarchy1"/>
    <dgm:cxn modelId="{3350DEA7-E188-4AAD-9776-2A6BB0B6E233}" type="presParOf" srcId="{783C22AC-5289-D94B-9E76-2851D2F1783E}" destId="{082858DA-3FBC-224B-94F4-A3E62BFB3CA0}" srcOrd="1" destOrd="0" presId="urn:microsoft.com/office/officeart/2005/8/layout/hierarchy1"/>
    <dgm:cxn modelId="{02A74DC5-0553-4DB9-8D29-0C0E82A9CF15}" type="presOf" srcId="{6F990348-5120-7140-980E-D1A49D03543A}" destId="{082858DA-3FBC-224B-94F4-A3E62BFB3CA0}" srcOrd="0" destOrd="0" presId="urn:microsoft.com/office/officeart/2005/8/layout/hierarchy1"/>
    <dgm:cxn modelId="{DB4636BD-262D-4B99-BCB0-1A3A88E5729B}" type="presParOf" srcId="{26E33841-EF6B-1448-81F7-61C34CE82128}" destId="{7629E604-018F-5242-B3CC-BC899D593649}" srcOrd="1" destOrd="1" presId="urn:microsoft.com/office/officeart/2005/8/layout/hierarchy1"/>
    <dgm:cxn modelId="{1C3F7331-FEAB-47A7-8847-0E2C9A287FA4}" type="presParOf" srcId="{0EDC9799-1D2B-AD42-A6DC-713273D15719}" destId="{7D68BC0A-EDF7-E349-B498-3CBB7AA07288}" srcOrd="2" destOrd="1" presId="urn:microsoft.com/office/officeart/2005/8/layout/hierarchy1"/>
    <dgm:cxn modelId="{9372E5F1-E0E3-4F69-9B69-F435D30F87C7}" type="presOf" srcId="{0E737143-6448-C24B-BA8B-38BA7568F52E}" destId="{7D68BC0A-EDF7-E349-B498-3CBB7AA07288}" srcOrd="0" destOrd="0" presId="urn:microsoft.com/office/officeart/2005/8/layout/hierarchy1"/>
    <dgm:cxn modelId="{C0FF4159-BB4D-4049-9639-071EC8E8FADC}" type="presParOf" srcId="{0EDC9799-1D2B-AD42-A6DC-713273D15719}" destId="{6BD3E0B7-5C33-314F-9AE1-8FB84560DB2A}" srcOrd="3" destOrd="1" presId="urn:microsoft.com/office/officeart/2005/8/layout/hierarchy1"/>
    <dgm:cxn modelId="{6B57CDB7-439F-48F4-8E74-6EEBCBF19542}" type="presParOf" srcId="{6BD3E0B7-5C33-314F-9AE1-8FB84560DB2A}" destId="{575676E5-BDCB-D34D-9698-BB8D578C3BE3}" srcOrd="0" destOrd="3" presId="urn:microsoft.com/office/officeart/2005/8/layout/hierarchy1"/>
    <dgm:cxn modelId="{DBFFF70B-F020-4DCF-8E2B-C2C8DC3DD455}" type="presParOf" srcId="{575676E5-BDCB-D34D-9698-BB8D578C3BE3}" destId="{FEEC3C17-77DE-4445-9F57-EC26BC3F2F4C}" srcOrd="0" destOrd="0" presId="urn:microsoft.com/office/officeart/2005/8/layout/hierarchy1"/>
    <dgm:cxn modelId="{CE5048CC-8EC9-4E11-ACA4-156B51D162E2}" type="presParOf" srcId="{575676E5-BDCB-D34D-9698-BB8D578C3BE3}" destId="{8EEDF970-CC88-124A-A9E9-A1462E464C5C}" srcOrd="1" destOrd="0" presId="urn:microsoft.com/office/officeart/2005/8/layout/hierarchy1"/>
    <dgm:cxn modelId="{82BE2C3B-92FA-438A-A90D-D0E5DF771145}" type="presOf" srcId="{29AD3176-2D40-CF49-A544-12BEE310D254}" destId="{8EEDF970-CC88-124A-A9E9-A1462E464C5C}" srcOrd="0" destOrd="0" presId="urn:microsoft.com/office/officeart/2005/8/layout/hierarchy1"/>
    <dgm:cxn modelId="{2B0179DF-36D5-4155-83C0-48BC3EDFCECA}" type="presParOf" srcId="{6BD3E0B7-5C33-314F-9AE1-8FB84560DB2A}" destId="{5E414DC5-BB3A-894D-9574-4858C7DCC085}" srcOrd="1" destOrd="3" presId="urn:microsoft.com/office/officeart/2005/8/layout/hierarchy1"/>
    <dgm:cxn modelId="{E81B48F8-356F-4537-B9F4-26E15B5E4E37}" type="presParOf" srcId="{5C49ECAC-5568-E44A-857C-15EC9EF0E8A5}" destId="{CFFA7558-0139-FA4C-979C-AB56256C62DB}" srcOrd="2" destOrd="1" presId="urn:microsoft.com/office/officeart/2005/8/layout/hierarchy1"/>
    <dgm:cxn modelId="{13568AF2-EA08-4B77-ACE1-23ADBE9B45CD}" type="presOf" srcId="{C40EC512-88AF-B24D-AAB3-3E9A66643198}" destId="{CFFA7558-0139-FA4C-979C-AB56256C62DB}" srcOrd="0" destOrd="0" presId="urn:microsoft.com/office/officeart/2005/8/layout/hierarchy1"/>
    <dgm:cxn modelId="{4D9811F5-C5DE-487C-8D5E-9714EFE3D1D1}" type="presParOf" srcId="{5C49ECAC-5568-E44A-857C-15EC9EF0E8A5}" destId="{6EC83D77-56A9-104D-AE1E-CD057355C747}" srcOrd="3" destOrd="1" presId="urn:microsoft.com/office/officeart/2005/8/layout/hierarchy1"/>
    <dgm:cxn modelId="{01E63657-9D60-4967-8C4E-AF0A8B3AA79A}" type="presParOf" srcId="{6EC83D77-56A9-104D-AE1E-CD057355C747}" destId="{DC8CD46E-7392-1744-84C8-9E787FE21689}" srcOrd="0" destOrd="3" presId="urn:microsoft.com/office/officeart/2005/8/layout/hierarchy1"/>
    <dgm:cxn modelId="{4564E625-3AE2-45E8-AE8E-AE6F9496B0A6}" type="presParOf" srcId="{DC8CD46E-7392-1744-84C8-9E787FE21689}" destId="{10ED8AD8-C95D-7F46-8284-6BFFCB8023D0}" srcOrd="0" destOrd="0" presId="urn:microsoft.com/office/officeart/2005/8/layout/hierarchy1"/>
    <dgm:cxn modelId="{9C50BDF5-AB11-4B76-AD28-520EE53869DF}" type="presParOf" srcId="{DC8CD46E-7392-1744-84C8-9E787FE21689}" destId="{CE004470-AE31-6542-BE4E-74C32357678F}" srcOrd="1" destOrd="0" presId="urn:microsoft.com/office/officeart/2005/8/layout/hierarchy1"/>
    <dgm:cxn modelId="{289D000B-3C1A-467E-B970-6F6BEA9C8D14}" type="presOf" srcId="{03B89768-B859-2E49-8534-20D1EFA29B3B}" destId="{CE004470-AE31-6542-BE4E-74C32357678F}" srcOrd="0" destOrd="0" presId="urn:microsoft.com/office/officeart/2005/8/layout/hierarchy1"/>
    <dgm:cxn modelId="{5D3F6124-12F2-46F0-8D1E-C16B6C0950A9}" type="presParOf" srcId="{6EC83D77-56A9-104D-AE1E-CD057355C747}" destId="{05B32D1F-AA47-BD4B-9861-CEB2BA77339A}" srcOrd="1" destOrd="3" presId="urn:microsoft.com/office/officeart/2005/8/layout/hierarchy1"/>
    <dgm:cxn modelId="{80F16870-FB87-495B-A701-E5D232A4DC47}" type="presParOf" srcId="{05B32D1F-AA47-BD4B-9861-CEB2BA77339A}" destId="{174D4A2F-9BFD-8B4F-A3F7-0D2A7E4C3E7E}" srcOrd="0" destOrd="1" presId="urn:microsoft.com/office/officeart/2005/8/layout/hierarchy1"/>
    <dgm:cxn modelId="{99E1A6ED-6FD9-41CF-A97A-5A72AF723DB1}" type="presOf" srcId="{570711A2-0F15-1E4E-84E9-5DECF631ACE9}" destId="{174D4A2F-9BFD-8B4F-A3F7-0D2A7E4C3E7E}" srcOrd="0" destOrd="0" presId="urn:microsoft.com/office/officeart/2005/8/layout/hierarchy1"/>
    <dgm:cxn modelId="{0A6493B9-71C0-4A96-BB6A-9378B855AC11}" type="presParOf" srcId="{05B32D1F-AA47-BD4B-9861-CEB2BA77339A}" destId="{196731D4-7E5D-6145-ABEB-A5EEBB5B68CD}" srcOrd="1" destOrd="1" presId="urn:microsoft.com/office/officeart/2005/8/layout/hierarchy1"/>
    <dgm:cxn modelId="{951C6CD0-3109-49EE-903F-1C2B945EC354}" type="presParOf" srcId="{196731D4-7E5D-6145-ABEB-A5EEBB5B68CD}" destId="{4B64F7C2-5DAB-AD4A-AE85-632E15C47654}" srcOrd="0" destOrd="1" presId="urn:microsoft.com/office/officeart/2005/8/layout/hierarchy1"/>
    <dgm:cxn modelId="{D77E0DFE-883C-4877-A2FE-B00A7827A856}" type="presParOf" srcId="{4B64F7C2-5DAB-AD4A-AE85-632E15C47654}" destId="{6E16703E-D480-984D-B802-173E140186A1}" srcOrd="0" destOrd="0" presId="urn:microsoft.com/office/officeart/2005/8/layout/hierarchy1"/>
    <dgm:cxn modelId="{6158C366-9303-4A7A-8E02-3BA525D7958B}" type="presParOf" srcId="{4B64F7C2-5DAB-AD4A-AE85-632E15C47654}" destId="{1335637A-7683-4A41-B519-CE080C5D3C7D}" srcOrd="1" destOrd="0" presId="urn:microsoft.com/office/officeart/2005/8/layout/hierarchy1"/>
    <dgm:cxn modelId="{6EC649E4-629E-4615-BB8C-189E9109F65F}" type="presOf" srcId="{50A67927-BA02-734A-A0AE-86F97EFE870C}" destId="{1335637A-7683-4A41-B519-CE080C5D3C7D}" srcOrd="0" destOrd="0" presId="urn:microsoft.com/office/officeart/2005/8/layout/hierarchy1"/>
    <dgm:cxn modelId="{39891225-2CFC-45C2-89CC-BB47B97013D8}" type="presParOf" srcId="{196731D4-7E5D-6145-ABEB-A5EEBB5B68CD}" destId="{9F81CD06-620E-2440-B2AF-59194600DD49}" srcOrd="1" destOrd="1" presId="urn:microsoft.com/office/officeart/2005/8/layout/hierarchy1"/>
    <dgm:cxn modelId="{205A8511-3CB3-4355-A72B-F8B39CFD6200}" type="presParOf" srcId="{05B32D1F-AA47-BD4B-9861-CEB2BA77339A}" destId="{A174D04D-B60D-7348-8B58-A47928E619EC}" srcOrd="2" destOrd="1" presId="urn:microsoft.com/office/officeart/2005/8/layout/hierarchy1"/>
    <dgm:cxn modelId="{B4A0705D-46C4-4C89-A490-5A10EF45EB2A}" type="presOf" srcId="{4B0E92FA-F37D-7E40-AB74-0DA56805BAE7}" destId="{A174D04D-B60D-7348-8B58-A47928E619EC}" srcOrd="0" destOrd="0" presId="urn:microsoft.com/office/officeart/2005/8/layout/hierarchy1"/>
    <dgm:cxn modelId="{909C6158-575B-4A7E-96C0-C726BF0362E4}" type="presParOf" srcId="{05B32D1F-AA47-BD4B-9861-CEB2BA77339A}" destId="{30A85658-0530-CB42-B571-1E87CC91D0E4}" srcOrd="3" destOrd="1" presId="urn:microsoft.com/office/officeart/2005/8/layout/hierarchy1"/>
    <dgm:cxn modelId="{F58C46D8-137D-4DDD-9A2D-A31300F47FCD}" type="presParOf" srcId="{30A85658-0530-CB42-B571-1E87CC91D0E4}" destId="{E0024918-00B1-2340-BC03-724DBBE99F0A}" srcOrd="0" destOrd="3" presId="urn:microsoft.com/office/officeart/2005/8/layout/hierarchy1"/>
    <dgm:cxn modelId="{B4D94879-2D91-48FB-8706-E681AD54BDAD}" type="presParOf" srcId="{E0024918-00B1-2340-BC03-724DBBE99F0A}" destId="{9BB62355-7E98-FF48-B43F-443943F5FC67}" srcOrd="0" destOrd="0" presId="urn:microsoft.com/office/officeart/2005/8/layout/hierarchy1"/>
    <dgm:cxn modelId="{3F7787B8-62A4-4A14-A0E7-9D4F6EFBA2B1}" type="presParOf" srcId="{E0024918-00B1-2340-BC03-724DBBE99F0A}" destId="{98149894-16C1-9849-9F1D-7F8F3F75A8FC}" srcOrd="1" destOrd="0" presId="urn:microsoft.com/office/officeart/2005/8/layout/hierarchy1"/>
    <dgm:cxn modelId="{241887E8-ECA8-4E12-82B8-433537DA5311}" type="presOf" srcId="{98D6B55B-33A1-654B-9A07-4017B4BCBC3D}" destId="{98149894-16C1-9849-9F1D-7F8F3F75A8FC}" srcOrd="0" destOrd="0" presId="urn:microsoft.com/office/officeart/2005/8/layout/hierarchy1"/>
    <dgm:cxn modelId="{5674F454-246A-44DC-891D-017FCB2480E6}" type="presParOf" srcId="{30A85658-0530-CB42-B571-1E87CC91D0E4}" destId="{99C4F68D-F73D-6A4E-BE4F-1FE4355B995F}" srcOrd="1" destOrd="3" presId="urn:microsoft.com/office/officeart/2005/8/layout/hierarchy1"/>
    <dgm:cxn modelId="{E714C71C-417E-4A08-96B2-96E4F38584EB}" type="presParOf" srcId="{05B32D1F-AA47-BD4B-9861-CEB2BA77339A}" destId="{E2CD4462-F0C6-4B43-9B77-3211BA022417}" srcOrd="4" destOrd="1" presId="urn:microsoft.com/office/officeart/2005/8/layout/hierarchy1"/>
    <dgm:cxn modelId="{5B31C7DE-9AED-4403-841A-D1B1C555C0F2}" type="presOf" srcId="{95F71EBD-EC94-9D42-BB0E-C52845D7632F}" destId="{E2CD4462-F0C6-4B43-9B77-3211BA022417}" srcOrd="0" destOrd="0" presId="urn:microsoft.com/office/officeart/2005/8/layout/hierarchy1"/>
    <dgm:cxn modelId="{7760175F-F896-427D-AF27-867D14843F0E}" type="presParOf" srcId="{05B32D1F-AA47-BD4B-9861-CEB2BA77339A}" destId="{08080D38-0204-9C4A-92FB-3C366F00C440}" srcOrd="5" destOrd="1" presId="urn:microsoft.com/office/officeart/2005/8/layout/hierarchy1"/>
    <dgm:cxn modelId="{84D10993-22DA-4360-A281-EF1273D95FDE}" type="presParOf" srcId="{08080D38-0204-9C4A-92FB-3C366F00C440}" destId="{FDA12B9F-7C66-DB4A-8536-4921795A1CBB}" srcOrd="0" destOrd="5" presId="urn:microsoft.com/office/officeart/2005/8/layout/hierarchy1"/>
    <dgm:cxn modelId="{C5BD64C4-39DA-44AA-9DF4-E5686AA06D54}" type="presParOf" srcId="{FDA12B9F-7C66-DB4A-8536-4921795A1CBB}" destId="{06B3B77D-83B7-4F4F-A505-FD6E2141620B}" srcOrd="0" destOrd="0" presId="urn:microsoft.com/office/officeart/2005/8/layout/hierarchy1"/>
    <dgm:cxn modelId="{F5E5B00D-219F-4FF9-AF10-8BF657385648}" type="presParOf" srcId="{FDA12B9F-7C66-DB4A-8536-4921795A1CBB}" destId="{EACE96B3-4D7B-5841-A0E5-AF7D060742AB}" srcOrd="1" destOrd="0" presId="urn:microsoft.com/office/officeart/2005/8/layout/hierarchy1"/>
    <dgm:cxn modelId="{02970742-EC2B-4C87-AACD-B9A0C73D4E4C}" type="presOf" srcId="{7634EBF5-E466-1B4A-B6D3-3F4B45B7606D}" destId="{EACE96B3-4D7B-5841-A0E5-AF7D060742AB}" srcOrd="0" destOrd="0" presId="urn:microsoft.com/office/officeart/2005/8/layout/hierarchy1"/>
    <dgm:cxn modelId="{88E9FD44-83FD-4205-8C70-42AD2F89BDDD}" type="presParOf" srcId="{08080D38-0204-9C4A-92FB-3C366F00C440}" destId="{C87E8C82-A391-6047-AF70-E034A283C4E6}" srcOrd="1" destOrd="5" presId="urn:microsoft.com/office/officeart/2005/8/layout/hierarchy1"/>
    <dgm:cxn modelId="{34AC80A6-B790-418E-9D85-4E62529E7860}" type="presParOf" srcId="{5C49ECAC-5568-E44A-857C-15EC9EF0E8A5}" destId="{BAE9D8D9-F63B-0243-A497-F16166EB0CBB}" srcOrd="4" destOrd="1" presId="urn:microsoft.com/office/officeart/2005/8/layout/hierarchy1"/>
    <dgm:cxn modelId="{EFADBE49-538C-4F1D-85BE-042ECA2FAC11}" type="presOf" srcId="{DB346DC5-5247-BD41-9BBB-38F381C6763A}" destId="{BAE9D8D9-F63B-0243-A497-F16166EB0CBB}" srcOrd="0" destOrd="0" presId="urn:microsoft.com/office/officeart/2005/8/layout/hierarchy1"/>
    <dgm:cxn modelId="{E0C44C4C-572B-49DB-8DA9-A152B5E5E8CA}" type="presParOf" srcId="{5C49ECAC-5568-E44A-857C-15EC9EF0E8A5}" destId="{7D3F5C1B-61DC-AD42-8AE5-BEEE45F0D2A2}" srcOrd="5" destOrd="1" presId="urn:microsoft.com/office/officeart/2005/8/layout/hierarchy1"/>
    <dgm:cxn modelId="{14A1A767-4B25-42B1-BC81-947067A2F450}" type="presParOf" srcId="{7D3F5C1B-61DC-AD42-8AE5-BEEE45F0D2A2}" destId="{AC665988-D2DC-E14F-B467-28ADF91F8F15}" srcOrd="0" destOrd="5" presId="urn:microsoft.com/office/officeart/2005/8/layout/hierarchy1"/>
    <dgm:cxn modelId="{7C1508A5-DC02-4208-A4DD-2B7D106F8DF8}" type="presParOf" srcId="{AC665988-D2DC-E14F-B467-28ADF91F8F15}" destId="{B1AEAF6C-B8B1-1748-805C-DEA9F80466AD}" srcOrd="0" destOrd="0" presId="urn:microsoft.com/office/officeart/2005/8/layout/hierarchy1"/>
    <dgm:cxn modelId="{17B36D94-436F-4C9D-AA72-643FDA1618ED}" type="presParOf" srcId="{AC665988-D2DC-E14F-B467-28ADF91F8F15}" destId="{C9D855B1-F204-3449-A0AB-C83C199BFD6B}" srcOrd="1" destOrd="0" presId="urn:microsoft.com/office/officeart/2005/8/layout/hierarchy1"/>
    <dgm:cxn modelId="{E44B4954-1210-4E56-B58F-84E6F9ED4F19}" type="presOf" srcId="{1BC165AB-B879-6E45-BE42-9DB85E468E5E}" destId="{C9D855B1-F204-3449-A0AB-C83C199BFD6B}" srcOrd="0" destOrd="0" presId="urn:microsoft.com/office/officeart/2005/8/layout/hierarchy1"/>
    <dgm:cxn modelId="{0658E247-9382-4699-8B48-9A0E49CE5A6A}" type="presParOf" srcId="{7D3F5C1B-61DC-AD42-8AE5-BEEE45F0D2A2}" destId="{158DD9B6-60BC-2441-9B3A-ABE4E09BA18B}" srcOrd="1" destOrd="5" presId="urn:microsoft.com/office/officeart/2005/8/layout/hierarchy1"/>
    <dgm:cxn modelId="{9161399A-0C77-4E44-84EC-C71D26E056A4}" type="presParOf" srcId="{158DD9B6-60BC-2441-9B3A-ABE4E09BA18B}" destId="{336C7B7E-B8A1-704E-B6F0-20F9AC0191C2}" srcOrd="0" destOrd="1" presId="urn:microsoft.com/office/officeart/2005/8/layout/hierarchy1"/>
    <dgm:cxn modelId="{F3662590-F643-4BC4-A1B3-82FBB1C3D675}" type="presOf" srcId="{233303ED-F262-ED4B-9232-A7532CC4AECE}" destId="{336C7B7E-B8A1-704E-B6F0-20F9AC0191C2}" srcOrd="0" destOrd="0" presId="urn:microsoft.com/office/officeart/2005/8/layout/hierarchy1"/>
    <dgm:cxn modelId="{66D61B4C-89CD-4DBD-80B3-D843F92B6C23}" type="presParOf" srcId="{158DD9B6-60BC-2441-9B3A-ABE4E09BA18B}" destId="{A923F349-4C0F-8B42-94C6-114A5811034E}" srcOrd="1" destOrd="1" presId="urn:microsoft.com/office/officeart/2005/8/layout/hierarchy1"/>
    <dgm:cxn modelId="{C8277EC1-E466-4827-94DE-97AAA08B55A8}" type="presParOf" srcId="{A923F349-4C0F-8B42-94C6-114A5811034E}" destId="{ACE02A13-306B-B043-894D-02B540BAFE25}" srcOrd="0" destOrd="1" presId="urn:microsoft.com/office/officeart/2005/8/layout/hierarchy1"/>
    <dgm:cxn modelId="{47046984-C213-4D2F-B3E0-037E9204111B}" type="presParOf" srcId="{ACE02A13-306B-B043-894D-02B540BAFE25}" destId="{AAD8F2C4-08CA-AF4B-9906-3A68E9EF11C1}" srcOrd="0" destOrd="0" presId="urn:microsoft.com/office/officeart/2005/8/layout/hierarchy1"/>
    <dgm:cxn modelId="{94F11D4D-9E7F-448B-9F0E-CAAA4EF77658}" type="presParOf" srcId="{ACE02A13-306B-B043-894D-02B540BAFE25}" destId="{4D06952F-0D14-5749-83D1-8713E0D0751F}" srcOrd="1" destOrd="0" presId="urn:microsoft.com/office/officeart/2005/8/layout/hierarchy1"/>
    <dgm:cxn modelId="{81F1A287-4BF6-4021-A672-6FE03B664075}" type="presOf" srcId="{9D68368C-33AA-1644-80E4-398208A2C6F0}" destId="{4D06952F-0D14-5749-83D1-8713E0D0751F}" srcOrd="0" destOrd="0" presId="urn:microsoft.com/office/officeart/2005/8/layout/hierarchy1"/>
    <dgm:cxn modelId="{210EC6F3-341A-4743-9014-8361D0D092EA}" type="presParOf" srcId="{A923F349-4C0F-8B42-94C6-114A5811034E}" destId="{6C828CC8-6023-3746-B8EA-24039859E714}" srcOrd="1" destOrd="1" presId="urn:microsoft.com/office/officeart/2005/8/layout/hierarchy1"/>
    <dgm:cxn modelId="{4D7BFE2A-2785-4899-AD27-9D7AB72E0639}" type="presParOf" srcId="{6C828CC8-6023-3746-B8EA-24039859E714}" destId="{01789388-FCCE-064C-B9C5-2175C5F43E16}" srcOrd="0" destOrd="1" presId="urn:microsoft.com/office/officeart/2005/8/layout/hierarchy1"/>
    <dgm:cxn modelId="{68073A16-78CB-438E-AB6D-DFE9EB78CD47}" type="presOf" srcId="{7822D8F0-4B16-7B42-8C07-BB9169F847FD}" destId="{01789388-FCCE-064C-B9C5-2175C5F43E16}" srcOrd="0" destOrd="0" presId="urn:microsoft.com/office/officeart/2005/8/layout/hierarchy1"/>
    <dgm:cxn modelId="{8915C1EE-4B3B-4405-8EC5-F67B30266F72}" type="presParOf" srcId="{6C828CC8-6023-3746-B8EA-24039859E714}" destId="{0EF3DE46-FDFE-1D4C-814E-5725C26D22C5}" srcOrd="1" destOrd="1" presId="urn:microsoft.com/office/officeart/2005/8/layout/hierarchy1"/>
    <dgm:cxn modelId="{078B5B00-679C-4564-8DD8-A5B2684263B8}" type="presParOf" srcId="{0EF3DE46-FDFE-1D4C-814E-5725C26D22C5}" destId="{CDD2A29E-0939-834F-9D70-1932733214F7}" srcOrd="0" destOrd="1" presId="urn:microsoft.com/office/officeart/2005/8/layout/hierarchy1"/>
    <dgm:cxn modelId="{160712FA-1C2B-44CA-B945-959D9ADD205C}" type="presParOf" srcId="{CDD2A29E-0939-834F-9D70-1932733214F7}" destId="{B0CDF186-D985-BC41-8834-2B28FCD0FF51}" srcOrd="0" destOrd="0" presId="urn:microsoft.com/office/officeart/2005/8/layout/hierarchy1"/>
    <dgm:cxn modelId="{E04148B2-79F3-4EEF-9724-1B8A2073515C}" type="presParOf" srcId="{CDD2A29E-0939-834F-9D70-1932733214F7}" destId="{3FBC2F52-5F44-D44A-AF08-C5AD00B577BE}" srcOrd="1" destOrd="0" presId="urn:microsoft.com/office/officeart/2005/8/layout/hierarchy1"/>
    <dgm:cxn modelId="{A3F946E4-CCFE-413F-8B5F-C4D49B5366DC}" type="presOf" srcId="{5D95827A-9776-D647-BF1F-0DE9B6DA1331}" destId="{3FBC2F52-5F44-D44A-AF08-C5AD00B577BE}" srcOrd="0" destOrd="0" presId="urn:microsoft.com/office/officeart/2005/8/layout/hierarchy1"/>
    <dgm:cxn modelId="{DE8F0637-DD4C-47DA-BACF-0E3E630F4C7E}" type="presParOf" srcId="{0EF3DE46-FDFE-1D4C-814E-5725C26D22C5}" destId="{89183A3C-C615-3A47-88F3-63B2DF3AEF94}" srcOrd="1" destOrd="1" presId="urn:microsoft.com/office/officeart/2005/8/layout/hierarchy1"/>
    <dgm:cxn modelId="{D3761F4D-ACF2-46BB-B825-4D1672EA81C8}" type="presParOf" srcId="{6C828CC8-6023-3746-B8EA-24039859E714}" destId="{73034E61-C323-204E-8FDC-8FD125447BE1}" srcOrd="2" destOrd="1" presId="urn:microsoft.com/office/officeart/2005/8/layout/hierarchy1"/>
    <dgm:cxn modelId="{61755975-2950-4799-BE6E-2F8BC62D05A2}" type="presOf" srcId="{D774F885-7320-BC44-AAB7-AEF06687FAB8}" destId="{73034E61-C323-204E-8FDC-8FD125447BE1}" srcOrd="0" destOrd="0" presId="urn:microsoft.com/office/officeart/2005/8/layout/hierarchy1"/>
    <dgm:cxn modelId="{DA7482C0-197A-424B-B24B-E53195CB1283}" type="presParOf" srcId="{6C828CC8-6023-3746-B8EA-24039859E714}" destId="{71183D42-BE35-D948-9E9B-B0EEE66DB79F}" srcOrd="3" destOrd="1" presId="urn:microsoft.com/office/officeart/2005/8/layout/hierarchy1"/>
    <dgm:cxn modelId="{D02BD5B8-0A79-4E0E-8809-465C24CED33B}" type="presParOf" srcId="{71183D42-BE35-D948-9E9B-B0EEE66DB79F}" destId="{A97451F8-2D1F-3D46-8811-75113820EDCB}" srcOrd="0" destOrd="3" presId="urn:microsoft.com/office/officeart/2005/8/layout/hierarchy1"/>
    <dgm:cxn modelId="{E9BDCAE5-2ED5-4E28-B071-3CC996E0B8B2}" type="presParOf" srcId="{A97451F8-2D1F-3D46-8811-75113820EDCB}" destId="{7C859C94-1053-684B-9484-AA80DED7B111}" srcOrd="0" destOrd="0" presId="urn:microsoft.com/office/officeart/2005/8/layout/hierarchy1"/>
    <dgm:cxn modelId="{06694307-CA04-4734-924B-885F92ADE0E9}" type="presParOf" srcId="{A97451F8-2D1F-3D46-8811-75113820EDCB}" destId="{F385D14B-7DD5-114E-91EF-91965AD6FC54}" srcOrd="1" destOrd="0" presId="urn:microsoft.com/office/officeart/2005/8/layout/hierarchy1"/>
    <dgm:cxn modelId="{30FBFB91-9012-4056-A7B5-944BE6C26A76}" type="presOf" srcId="{8C6864B7-56F3-FB43-8125-49A5B24703E0}" destId="{F385D14B-7DD5-114E-91EF-91965AD6FC54}" srcOrd="0" destOrd="0" presId="urn:microsoft.com/office/officeart/2005/8/layout/hierarchy1"/>
    <dgm:cxn modelId="{16D7E53B-EBE5-4486-B5C9-3CBD99189102}" type="presParOf" srcId="{71183D42-BE35-D948-9E9B-B0EEE66DB79F}" destId="{F7A771BB-8318-1C45-9EDE-C749B0E078C3}" srcOrd="1" destOrd="3" presId="urn:microsoft.com/office/officeart/2005/8/layout/hierarchy1"/>
    <dgm:cxn modelId="{C95CE6F2-D219-4ADA-B8B1-2F14D4414D15}" type="presParOf" srcId="{6C828CC8-6023-3746-B8EA-24039859E714}" destId="{5A1C4775-ECD7-884F-B8D8-69A3E92C93FE}" srcOrd="4" destOrd="1" presId="urn:microsoft.com/office/officeart/2005/8/layout/hierarchy1"/>
    <dgm:cxn modelId="{CE5F2D2E-F714-443E-9065-C315A6C34DDB}" type="presOf" srcId="{3003D756-E2E3-6E4E-82C0-5F76FE39C15C}" destId="{5A1C4775-ECD7-884F-B8D8-69A3E92C93FE}" srcOrd="0" destOrd="0" presId="urn:microsoft.com/office/officeart/2005/8/layout/hierarchy1"/>
    <dgm:cxn modelId="{61B55DDF-8CB3-4841-978C-8006F9066C58}" type="presParOf" srcId="{6C828CC8-6023-3746-B8EA-24039859E714}" destId="{A5BE635C-C88C-B045-AADB-343481E80EA3}" srcOrd="5" destOrd="1" presId="urn:microsoft.com/office/officeart/2005/8/layout/hierarchy1"/>
    <dgm:cxn modelId="{44AA422E-1548-4C19-938D-3E8A622E0B27}" type="presParOf" srcId="{A5BE635C-C88C-B045-AADB-343481E80EA3}" destId="{804B9022-0A85-BA4F-B36A-2DABE9F614C7}" srcOrd="0" destOrd="5" presId="urn:microsoft.com/office/officeart/2005/8/layout/hierarchy1"/>
    <dgm:cxn modelId="{E6301FF5-D193-433C-99EA-2354FBE51CBE}" type="presParOf" srcId="{804B9022-0A85-BA4F-B36A-2DABE9F614C7}" destId="{53E829B1-19C7-E343-8EB6-BD12E842ED9F}" srcOrd="0" destOrd="0" presId="urn:microsoft.com/office/officeart/2005/8/layout/hierarchy1"/>
    <dgm:cxn modelId="{25260025-01E6-40BA-8CB8-999E83F48ECD}" type="presParOf" srcId="{804B9022-0A85-BA4F-B36A-2DABE9F614C7}" destId="{0EB6D8FA-9477-1C4B-8B53-D2FACDC6D83C}" srcOrd="1" destOrd="0" presId="urn:microsoft.com/office/officeart/2005/8/layout/hierarchy1"/>
    <dgm:cxn modelId="{005FB4BF-5EF2-4EC3-8922-16383285FC38}" type="presOf" srcId="{5713B391-D774-3A40-B8E5-2847410F944D}" destId="{0EB6D8FA-9477-1C4B-8B53-D2FACDC6D83C}" srcOrd="0" destOrd="0" presId="urn:microsoft.com/office/officeart/2005/8/layout/hierarchy1"/>
    <dgm:cxn modelId="{988185FC-F2EC-4846-9D17-CE16E9E9AEBB}" type="presParOf" srcId="{A5BE635C-C88C-B045-AADB-343481E80EA3}" destId="{6DAEDF69-6141-024A-B423-5DDD784140E8}" srcOrd="1" destOrd="5" presId="urn:microsoft.com/office/officeart/2005/8/layout/hierarchy1"/>
    <dgm:cxn modelId="{14F8AAC1-8C29-40F8-8E13-790751B1118E}" type="presParOf" srcId="{6C828CC8-6023-3746-B8EA-24039859E714}" destId="{58F32B2B-11D9-B140-8D70-814D800B448B}" srcOrd="6" destOrd="1" presId="urn:microsoft.com/office/officeart/2005/8/layout/hierarchy1"/>
    <dgm:cxn modelId="{7C813081-98A1-4C3A-B44B-2E0EBB81DCFA}" type="presOf" srcId="{B1A6BBC7-5F86-0146-A567-2304A0951D6C}" destId="{58F32B2B-11D9-B140-8D70-814D800B448B}" srcOrd="0" destOrd="0" presId="urn:microsoft.com/office/officeart/2005/8/layout/hierarchy1"/>
    <dgm:cxn modelId="{A31CB301-E438-4CD2-A76D-ECB00B718018}" type="presParOf" srcId="{6C828CC8-6023-3746-B8EA-24039859E714}" destId="{18C11BFD-EDEA-314D-AC4B-4A408858887D}" srcOrd="7" destOrd="1" presId="urn:microsoft.com/office/officeart/2005/8/layout/hierarchy1"/>
    <dgm:cxn modelId="{829F3F22-6A4E-47A2-AA18-750CC12ED465}" type="presParOf" srcId="{18C11BFD-EDEA-314D-AC4B-4A408858887D}" destId="{8905D12F-5310-6947-BE4F-60754FA8CFEB}" srcOrd="0" destOrd="7" presId="urn:microsoft.com/office/officeart/2005/8/layout/hierarchy1"/>
    <dgm:cxn modelId="{D2529E0C-B3A8-4B15-BD8E-F57CE0DA8495}" type="presParOf" srcId="{8905D12F-5310-6947-BE4F-60754FA8CFEB}" destId="{9878DA97-8B1A-D549-8634-E93113E8157A}" srcOrd="0" destOrd="0" presId="urn:microsoft.com/office/officeart/2005/8/layout/hierarchy1"/>
    <dgm:cxn modelId="{2EE988D2-5D09-49DF-AF50-5EE5B1B1D477}" type="presParOf" srcId="{8905D12F-5310-6947-BE4F-60754FA8CFEB}" destId="{97B1A5B0-387F-0046-AFC6-6CC577AF5297}" srcOrd="1" destOrd="0" presId="urn:microsoft.com/office/officeart/2005/8/layout/hierarchy1"/>
    <dgm:cxn modelId="{C8B88BE5-7C36-4C4F-B335-4E53EF6C8F45}" type="presOf" srcId="{64432354-990F-D744-8A14-4D004AD68898}" destId="{97B1A5B0-387F-0046-AFC6-6CC577AF5297}" srcOrd="0" destOrd="0" presId="urn:microsoft.com/office/officeart/2005/8/layout/hierarchy1"/>
    <dgm:cxn modelId="{F0B906E7-113F-43B8-AA4B-59D33D156B1F}" type="presParOf" srcId="{18C11BFD-EDEA-314D-AC4B-4A408858887D}" destId="{CB96D5FD-4E9B-A043-88C7-DA106041337C}" srcOrd="1" destOrd="7" presId="urn:microsoft.com/office/officeart/2005/8/layout/hierarchy1"/>
    <dgm:cxn modelId="{7C7EF7C7-2476-4CA7-89F7-381D9D9335B0}" type="presParOf" srcId="{158DD9B6-60BC-2441-9B3A-ABE4E09BA18B}" destId="{1F917BC3-7A4E-1541-B76E-4BF488033D39}" srcOrd="2" destOrd="1" presId="urn:microsoft.com/office/officeart/2005/8/layout/hierarchy1"/>
    <dgm:cxn modelId="{FA97E7A6-F82A-4E29-84F8-FCD7AF9EFE26}" type="presOf" srcId="{F2E405BB-9D46-8742-BDA8-9A651FCAAE01}" destId="{1F917BC3-7A4E-1541-B76E-4BF488033D39}" srcOrd="0" destOrd="0" presId="urn:microsoft.com/office/officeart/2005/8/layout/hierarchy1"/>
    <dgm:cxn modelId="{88F609F4-B3A2-45EC-96E1-0E113F8479FD}" type="presParOf" srcId="{158DD9B6-60BC-2441-9B3A-ABE4E09BA18B}" destId="{F068BEA8-7375-864D-AC6C-56D2FD4A2D71}" srcOrd="3" destOrd="1" presId="urn:microsoft.com/office/officeart/2005/8/layout/hierarchy1"/>
    <dgm:cxn modelId="{D3E139A5-5E77-4FCA-8AAD-738CEC201AEA}" type="presParOf" srcId="{F068BEA8-7375-864D-AC6C-56D2FD4A2D71}" destId="{AD657A9D-B400-8B49-A1EC-54C0F7B9B7E2}" srcOrd="0" destOrd="3" presId="urn:microsoft.com/office/officeart/2005/8/layout/hierarchy1"/>
    <dgm:cxn modelId="{F3716E7C-ADF7-40A5-AE61-E187F22E62DF}" type="presParOf" srcId="{AD657A9D-B400-8B49-A1EC-54C0F7B9B7E2}" destId="{EEAF69D3-1C83-BE42-9444-E44A1FE16B6C}" srcOrd="0" destOrd="0" presId="urn:microsoft.com/office/officeart/2005/8/layout/hierarchy1"/>
    <dgm:cxn modelId="{45150CD3-30F3-4C8D-AF31-4889D7B77C5B}" type="presParOf" srcId="{AD657A9D-B400-8B49-A1EC-54C0F7B9B7E2}" destId="{5C6A47E4-C876-9941-93BB-1981FB821EF8}" srcOrd="1" destOrd="0" presId="urn:microsoft.com/office/officeart/2005/8/layout/hierarchy1"/>
    <dgm:cxn modelId="{A3432FD6-833B-4D75-B351-44DF43E7270F}" type="presOf" srcId="{D1A8A6CA-0B6E-724A-87A8-FD6A0D5D7FA2}" destId="{5C6A47E4-C876-9941-93BB-1981FB821EF8}" srcOrd="0" destOrd="0" presId="urn:microsoft.com/office/officeart/2005/8/layout/hierarchy1"/>
    <dgm:cxn modelId="{92EE8E06-C40B-4B3C-B190-7A1F3EEE5A5A}" type="presParOf" srcId="{F068BEA8-7375-864D-AC6C-56D2FD4A2D71}" destId="{129F1FCE-6DAB-A84B-9C00-B8B782844E86}" srcOrd="1" destOrd="3" presId="urn:microsoft.com/office/officeart/2005/8/layout/hierarchy1"/>
    <dgm:cxn modelId="{5D27359B-0BA3-411D-9F0D-5900C9A1E777}" type="presParOf" srcId="{5C49ECAC-5568-E44A-857C-15EC9EF0E8A5}" destId="{E308BE26-04AE-3F4E-9575-A8C4DCD1DEBA}" srcOrd="6" destOrd="1" presId="urn:microsoft.com/office/officeart/2005/8/layout/hierarchy1"/>
    <dgm:cxn modelId="{951FE1DD-D656-45E2-AE3E-C9FDF5667122}" type="presOf" srcId="{C4B8A25D-FD5D-494A-8203-BFBFA3CD48BC}" destId="{E308BE26-04AE-3F4E-9575-A8C4DCD1DEBA}" srcOrd="0" destOrd="0" presId="urn:microsoft.com/office/officeart/2005/8/layout/hierarchy1"/>
    <dgm:cxn modelId="{C8D7818E-6D67-4C22-94FA-42A994FF63F3}" type="presParOf" srcId="{5C49ECAC-5568-E44A-857C-15EC9EF0E8A5}" destId="{B369CAA1-91FA-7A46-86C9-4C150BED56D6}" srcOrd="7" destOrd="1" presId="urn:microsoft.com/office/officeart/2005/8/layout/hierarchy1"/>
    <dgm:cxn modelId="{97E03A35-879D-4CB6-8117-8F02DF8EA689}" type="presParOf" srcId="{B369CAA1-91FA-7A46-86C9-4C150BED56D6}" destId="{03B8C450-186F-644B-A09F-9AE32FB89985}" srcOrd="0" destOrd="7" presId="urn:microsoft.com/office/officeart/2005/8/layout/hierarchy1"/>
    <dgm:cxn modelId="{6B042B0A-8216-4221-A2DA-C3ECF3A09006}" type="presParOf" srcId="{03B8C450-186F-644B-A09F-9AE32FB89985}" destId="{CBA00FAD-508D-6344-BC15-83EDCFBB29C3}" srcOrd="0" destOrd="0" presId="urn:microsoft.com/office/officeart/2005/8/layout/hierarchy1"/>
    <dgm:cxn modelId="{F1D6E3B4-0186-4FF8-89FC-BED30562B1EB}" type="presParOf" srcId="{03B8C450-186F-644B-A09F-9AE32FB89985}" destId="{8954BF01-E3B9-0B43-AF55-1BBEDDE5CC48}" srcOrd="1" destOrd="0" presId="urn:microsoft.com/office/officeart/2005/8/layout/hierarchy1"/>
    <dgm:cxn modelId="{FCBD1FCC-EF15-4C10-962E-5D4C415430D2}" type="presOf" srcId="{84964AA1-2887-2347-A899-D194B6579AD1}" destId="{8954BF01-E3B9-0B43-AF55-1BBEDDE5CC48}" srcOrd="0" destOrd="0" presId="urn:microsoft.com/office/officeart/2005/8/layout/hierarchy1"/>
    <dgm:cxn modelId="{1E6F52C7-301B-4372-A1A8-35422A45477A}" type="presParOf" srcId="{B369CAA1-91FA-7A46-86C9-4C150BED56D6}" destId="{EFD58670-3EED-EA45-8B1F-2D42C0EFF060}" srcOrd="1" destOrd="7" presId="urn:microsoft.com/office/officeart/2005/8/layout/hierarchy1"/>
    <dgm:cxn modelId="{2EA63590-57AE-4365-BDCA-2C006608E517}" type="presParOf" srcId="{EFD58670-3EED-EA45-8B1F-2D42C0EFF060}" destId="{678D6FA3-6B34-8346-B07D-06A6FFED1912}" srcOrd="0" destOrd="1" presId="urn:microsoft.com/office/officeart/2005/8/layout/hierarchy1"/>
    <dgm:cxn modelId="{E4AAF0A2-EE49-49E3-8DEC-F6B61F142DCC}" type="presOf" srcId="{C048921F-4EB1-284C-AA0A-60D6AD5FBA44}" destId="{678D6FA3-6B34-8346-B07D-06A6FFED1912}" srcOrd="0" destOrd="0" presId="urn:microsoft.com/office/officeart/2005/8/layout/hierarchy1"/>
    <dgm:cxn modelId="{857CD40E-F283-47EC-BF1D-FFFB570D4283}" type="presParOf" srcId="{EFD58670-3EED-EA45-8B1F-2D42C0EFF060}" destId="{EE5EF6C4-45E7-6449-9B0D-3270A3A276D7}" srcOrd="1" destOrd="1" presId="urn:microsoft.com/office/officeart/2005/8/layout/hierarchy1"/>
    <dgm:cxn modelId="{C2B4A0D4-C97D-461F-9EE4-F5AE677AAC99}" type="presParOf" srcId="{EE5EF6C4-45E7-6449-9B0D-3270A3A276D7}" destId="{31E4673D-930C-1045-827B-7A2A3042FC3E}" srcOrd="0" destOrd="1" presId="urn:microsoft.com/office/officeart/2005/8/layout/hierarchy1"/>
    <dgm:cxn modelId="{7BD4AB9E-0793-4C37-9674-DA8C4D538C50}" type="presParOf" srcId="{31E4673D-930C-1045-827B-7A2A3042FC3E}" destId="{C3B159DB-2D22-914E-B690-F9D9412A8A64}" srcOrd="0" destOrd="0" presId="urn:microsoft.com/office/officeart/2005/8/layout/hierarchy1"/>
    <dgm:cxn modelId="{3547F418-5F84-4FE6-8875-A85653338416}" type="presParOf" srcId="{31E4673D-930C-1045-827B-7A2A3042FC3E}" destId="{9D58D02A-44CE-254C-9A0F-657338F15D7C}" srcOrd="1" destOrd="0" presId="urn:microsoft.com/office/officeart/2005/8/layout/hierarchy1"/>
    <dgm:cxn modelId="{3F3BCA8F-7B73-4700-895A-8146043DC338}" type="presOf" srcId="{089FD83E-6928-1E43-95D3-124D5441D173}" destId="{9D58D02A-44CE-254C-9A0F-657338F15D7C}" srcOrd="0" destOrd="0" presId="urn:microsoft.com/office/officeart/2005/8/layout/hierarchy1"/>
    <dgm:cxn modelId="{E1126D52-F484-45D1-967D-4DE8B8EB34DC}" type="presParOf" srcId="{EE5EF6C4-45E7-6449-9B0D-3270A3A276D7}" destId="{759DCBFE-5A5E-A642-949E-0B3AA4B432C6}" srcOrd="1" destOrd="1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1683365" cy="5422265"/>
        <a:chOff x="0" y="0"/>
        <a:chExt cx="11683365" cy="5422265"/>
      </a:xfrm>
    </dsp:grpSpPr>
    <dsp:sp modelId="{564C0382-73AB-AD40-BC20-ACDA75959C27}">
      <dsp:nvSpPr>
        <dsp:cNvPr id="5" name="Freeform 4"/>
        <dsp:cNvSpPr/>
      </dsp:nvSpPr>
      <dsp:spPr bwMode="white">
        <a:xfrm>
          <a:off x="1224106" y="1532924"/>
          <a:ext cx="4748071" cy="370407"/>
        </a:xfrm>
        <a:custGeom>
          <a:avLst/>
          <a:gdLst/>
          <a:ahLst/>
          <a:cxnLst/>
          <a:pathLst>
            <a:path w="7477" h="583">
              <a:moveTo>
                <a:pt x="7477" y="0"/>
              </a:moveTo>
              <a:lnTo>
                <a:pt x="7477" y="288"/>
              </a:lnTo>
              <a:lnTo>
                <a:pt x="0" y="288"/>
              </a:lnTo>
              <a:lnTo>
                <a:pt x="0" y="583"/>
              </a:lnTo>
            </a:path>
          </a:pathLst>
        </a:custGeom>
      </dsp:spPr>
      <dsp:style>
        <a:lnRef idx="2">
          <a:schemeClr val="accent4"/>
        </a:lnRef>
        <a:fillRef idx="0">
          <a:schemeClr val="accent2">
            <a:tint val="90000"/>
          </a:schemeClr>
        </a:fillRef>
        <a:effectRef idx="0">
          <a:scrgbClr r="0" g="0" b="0"/>
        </a:effectRef>
        <a:fontRef idx="minor"/>
      </dsp:style>
      <dsp:txXfrm>
        <a:off x="1224106" y="1532924"/>
        <a:ext cx="4748071" cy="370407"/>
      </dsp:txXfrm>
    </dsp:sp>
    <dsp:sp modelId="{C31C142D-CC01-1143-97E8-88E8F2B4524A}">
      <dsp:nvSpPr>
        <dsp:cNvPr id="8" name="Freeform 7"/>
        <dsp:cNvSpPr/>
      </dsp:nvSpPr>
      <dsp:spPr bwMode="white">
        <a:xfrm>
          <a:off x="550565" y="2602549"/>
          <a:ext cx="673541" cy="630438"/>
        </a:xfrm>
        <a:custGeom>
          <a:avLst/>
          <a:gdLst/>
          <a:ahLst/>
          <a:cxnLst/>
          <a:pathLst>
            <a:path w="1061" h="993">
              <a:moveTo>
                <a:pt x="1061" y="0"/>
              </a:moveTo>
              <a:lnTo>
                <a:pt x="1061" y="698"/>
              </a:lnTo>
              <a:lnTo>
                <a:pt x="0" y="698"/>
              </a:lnTo>
              <a:lnTo>
                <a:pt x="0" y="993"/>
              </a:lnTo>
            </a:path>
          </a:pathLst>
        </a:custGeom>
      </dsp:spPr>
      <dsp:style>
        <a:lnRef idx="2">
          <a:schemeClr val="accent5"/>
        </a:lnRef>
        <a:fillRef idx="0">
          <a:schemeClr val="accent2">
            <a:tint val="70000"/>
          </a:schemeClr>
        </a:fillRef>
        <a:effectRef idx="0">
          <a:scrgbClr r="0" g="0" b="0"/>
        </a:effectRef>
        <a:fontRef idx="minor"/>
      </dsp:style>
      <dsp:txXfrm>
        <a:off x="550565" y="2602549"/>
        <a:ext cx="673541" cy="630438"/>
      </dsp:txXfrm>
    </dsp:sp>
    <dsp:sp modelId="{7D68BC0A-EDF7-E349-B498-3CBB7AA07288}">
      <dsp:nvSpPr>
        <dsp:cNvPr id="11" name="Freeform 10"/>
        <dsp:cNvSpPr/>
      </dsp:nvSpPr>
      <dsp:spPr bwMode="white">
        <a:xfrm>
          <a:off x="1224106" y="2602549"/>
          <a:ext cx="672286" cy="630438"/>
        </a:xfrm>
        <a:custGeom>
          <a:avLst/>
          <a:gdLst/>
          <a:ahLst/>
          <a:cxnLst/>
          <a:pathLst>
            <a:path w="1059" h="993">
              <a:moveTo>
                <a:pt x="0" y="0"/>
              </a:moveTo>
              <a:lnTo>
                <a:pt x="0" y="698"/>
              </a:lnTo>
              <a:lnTo>
                <a:pt x="1059" y="698"/>
              </a:lnTo>
              <a:lnTo>
                <a:pt x="1059" y="993"/>
              </a:lnTo>
            </a:path>
          </a:pathLst>
        </a:custGeom>
      </dsp:spPr>
      <dsp:style>
        <a:lnRef idx="2">
          <a:schemeClr val="accent5"/>
        </a:lnRef>
        <a:fillRef idx="0">
          <a:schemeClr val="accent2">
            <a:tint val="70000"/>
          </a:schemeClr>
        </a:fillRef>
        <a:effectRef idx="0">
          <a:scrgbClr r="0" g="0" b="0"/>
        </a:effectRef>
        <a:fontRef idx="minor"/>
      </dsp:style>
      <dsp:txXfrm>
        <a:off x="1224106" y="2602549"/>
        <a:ext cx="672286" cy="630438"/>
      </dsp:txXfrm>
    </dsp:sp>
    <dsp:sp modelId="{CFFA7558-0139-FA4C-979C-AB56256C62DB}">
      <dsp:nvSpPr>
        <dsp:cNvPr id="14" name="Freeform 13"/>
        <dsp:cNvSpPr/>
      </dsp:nvSpPr>
      <dsp:spPr bwMode="white">
        <a:xfrm>
          <a:off x="4168294" y="1532924"/>
          <a:ext cx="1803883" cy="376426"/>
        </a:xfrm>
        <a:custGeom>
          <a:avLst/>
          <a:gdLst/>
          <a:ahLst/>
          <a:cxnLst/>
          <a:pathLst>
            <a:path w="2841" h="593">
              <a:moveTo>
                <a:pt x="2841" y="0"/>
              </a:moveTo>
              <a:lnTo>
                <a:pt x="2841" y="298"/>
              </a:lnTo>
              <a:lnTo>
                <a:pt x="0" y="298"/>
              </a:lnTo>
              <a:lnTo>
                <a:pt x="0" y="593"/>
              </a:lnTo>
            </a:path>
          </a:pathLst>
        </a:custGeom>
      </dsp:spPr>
      <dsp:style>
        <a:lnRef idx="2">
          <a:schemeClr val="accent4"/>
        </a:lnRef>
        <a:fillRef idx="0">
          <a:schemeClr val="accent2">
            <a:tint val="90000"/>
          </a:schemeClr>
        </a:fillRef>
        <a:effectRef idx="0">
          <a:scrgbClr r="0" g="0" b="0"/>
        </a:effectRef>
        <a:fontRef idx="minor"/>
      </dsp:style>
      <dsp:txXfrm>
        <a:off x="4168294" y="1532924"/>
        <a:ext cx="1803883" cy="376426"/>
      </dsp:txXfrm>
    </dsp:sp>
    <dsp:sp modelId="{174D4A2F-9BFD-8B4F-A3F7-0D2A7E4C3E7E}">
      <dsp:nvSpPr>
        <dsp:cNvPr id="17" name="Freeform 16"/>
        <dsp:cNvSpPr/>
      </dsp:nvSpPr>
      <dsp:spPr bwMode="white">
        <a:xfrm>
          <a:off x="3202193" y="2608568"/>
          <a:ext cx="966102" cy="524700"/>
        </a:xfrm>
        <a:custGeom>
          <a:avLst/>
          <a:gdLst/>
          <a:ahLst/>
          <a:cxnLst/>
          <a:pathLst>
            <a:path w="1521" h="826">
              <a:moveTo>
                <a:pt x="1521" y="0"/>
              </a:moveTo>
              <a:lnTo>
                <a:pt x="1521" y="531"/>
              </a:lnTo>
              <a:lnTo>
                <a:pt x="0" y="531"/>
              </a:lnTo>
              <a:lnTo>
                <a:pt x="0" y="826"/>
              </a:lnTo>
            </a:path>
          </a:pathLst>
        </a:custGeom>
      </dsp:spPr>
      <dsp:style>
        <a:lnRef idx="2">
          <a:schemeClr val="accent5"/>
        </a:lnRef>
        <a:fillRef idx="0">
          <a:schemeClr val="accent2">
            <a:tint val="70000"/>
          </a:schemeClr>
        </a:fillRef>
        <a:effectRef idx="0">
          <a:scrgbClr r="0" g="0" b="0"/>
        </a:effectRef>
        <a:fontRef idx="minor"/>
      </dsp:style>
      <dsp:txXfrm>
        <a:off x="3202193" y="2608568"/>
        <a:ext cx="966102" cy="524700"/>
      </dsp:txXfrm>
    </dsp:sp>
    <dsp:sp modelId="{A174D04D-B60D-7348-8B58-A47928E619EC}">
      <dsp:nvSpPr>
        <dsp:cNvPr id="20" name="Freeform 19"/>
        <dsp:cNvSpPr/>
      </dsp:nvSpPr>
      <dsp:spPr bwMode="white">
        <a:xfrm>
          <a:off x="4168294" y="2608568"/>
          <a:ext cx="379747" cy="555179"/>
        </a:xfrm>
        <a:custGeom>
          <a:avLst/>
          <a:gdLst/>
          <a:ahLst/>
          <a:cxnLst/>
          <a:pathLst>
            <a:path w="598" h="874">
              <a:moveTo>
                <a:pt x="0" y="0"/>
              </a:moveTo>
              <a:lnTo>
                <a:pt x="0" y="579"/>
              </a:lnTo>
              <a:lnTo>
                <a:pt x="598" y="579"/>
              </a:lnTo>
              <a:lnTo>
                <a:pt x="598" y="874"/>
              </a:lnTo>
            </a:path>
          </a:pathLst>
        </a:custGeom>
      </dsp:spPr>
      <dsp:style>
        <a:lnRef idx="2">
          <a:schemeClr val="accent5"/>
        </a:lnRef>
        <a:fillRef idx="0">
          <a:schemeClr val="accent2">
            <a:tint val="70000"/>
          </a:schemeClr>
        </a:fillRef>
        <a:effectRef idx="0">
          <a:scrgbClr r="0" g="0" b="0"/>
        </a:effectRef>
        <a:fontRef idx="minor"/>
      </dsp:style>
      <dsp:txXfrm>
        <a:off x="4168294" y="2608568"/>
        <a:ext cx="379747" cy="555179"/>
      </dsp:txXfrm>
    </dsp:sp>
    <dsp:sp modelId="{E2CD4462-F0C6-4B43-9B77-3211BA022417}">
      <dsp:nvSpPr>
        <dsp:cNvPr id="23" name="Freeform 22"/>
        <dsp:cNvSpPr/>
      </dsp:nvSpPr>
      <dsp:spPr bwMode="white">
        <a:xfrm>
          <a:off x="4168294" y="2608568"/>
          <a:ext cx="1645554" cy="515170"/>
        </a:xfrm>
        <a:custGeom>
          <a:avLst/>
          <a:gdLst/>
          <a:ahLst/>
          <a:cxnLst/>
          <a:pathLst>
            <a:path w="2591" h="811">
              <a:moveTo>
                <a:pt x="0" y="0"/>
              </a:moveTo>
              <a:lnTo>
                <a:pt x="0" y="516"/>
              </a:lnTo>
              <a:lnTo>
                <a:pt x="2591" y="516"/>
              </a:lnTo>
              <a:lnTo>
                <a:pt x="2591" y="811"/>
              </a:lnTo>
            </a:path>
          </a:pathLst>
        </a:custGeom>
      </dsp:spPr>
      <dsp:style>
        <a:lnRef idx="2">
          <a:schemeClr val="accent5"/>
        </a:lnRef>
        <a:fillRef idx="0">
          <a:schemeClr val="accent2">
            <a:tint val="70000"/>
          </a:schemeClr>
        </a:fillRef>
        <a:effectRef idx="0">
          <a:scrgbClr r="0" g="0" b="0"/>
        </a:effectRef>
        <a:fontRef idx="minor"/>
      </dsp:style>
      <dsp:txXfrm>
        <a:off x="4168294" y="2608568"/>
        <a:ext cx="1645554" cy="515170"/>
      </dsp:txXfrm>
    </dsp:sp>
    <dsp:sp modelId="{BAE9D8D9-F63B-0243-A497-F16166EB0CBB}">
      <dsp:nvSpPr>
        <dsp:cNvPr id="26" name="Freeform 25"/>
        <dsp:cNvSpPr/>
      </dsp:nvSpPr>
      <dsp:spPr bwMode="white">
        <a:xfrm>
          <a:off x="5972178" y="1532924"/>
          <a:ext cx="1704265" cy="526620"/>
        </a:xfrm>
        <a:custGeom>
          <a:avLst/>
          <a:gdLst/>
          <a:ahLst/>
          <a:cxnLst/>
          <a:pathLst>
            <a:path w="2684" h="829">
              <a:moveTo>
                <a:pt x="0" y="0"/>
              </a:moveTo>
              <a:lnTo>
                <a:pt x="0" y="534"/>
              </a:lnTo>
              <a:lnTo>
                <a:pt x="2684" y="534"/>
              </a:lnTo>
              <a:lnTo>
                <a:pt x="2684" y="829"/>
              </a:lnTo>
            </a:path>
          </a:pathLst>
        </a:custGeom>
      </dsp:spPr>
      <dsp:style>
        <a:lnRef idx="2">
          <a:schemeClr val="accent4"/>
        </a:lnRef>
        <a:fillRef idx="0">
          <a:schemeClr val="accent2">
            <a:tint val="90000"/>
          </a:schemeClr>
        </a:fillRef>
        <a:effectRef idx="0">
          <a:scrgbClr r="0" g="0" b="0"/>
        </a:effectRef>
        <a:fontRef idx="minor"/>
      </dsp:style>
      <dsp:txXfrm>
        <a:off x="5972178" y="1532924"/>
        <a:ext cx="1704265" cy="526620"/>
      </dsp:txXfrm>
    </dsp:sp>
    <dsp:sp modelId="{336C7B7E-B8A1-704E-B6F0-20F9AC0191C2}">
      <dsp:nvSpPr>
        <dsp:cNvPr id="29" name="Freeform 28"/>
        <dsp:cNvSpPr/>
      </dsp:nvSpPr>
      <dsp:spPr bwMode="white">
        <a:xfrm>
          <a:off x="7333726" y="2758762"/>
          <a:ext cx="342717" cy="404697"/>
        </a:xfrm>
        <a:custGeom>
          <a:avLst/>
          <a:gdLst/>
          <a:ahLst/>
          <a:cxnLst/>
          <a:pathLst>
            <a:path w="540" h="637">
              <a:moveTo>
                <a:pt x="540" y="0"/>
              </a:moveTo>
              <a:lnTo>
                <a:pt x="540" y="342"/>
              </a:lnTo>
              <a:lnTo>
                <a:pt x="0" y="342"/>
              </a:lnTo>
              <a:lnTo>
                <a:pt x="0" y="637"/>
              </a:lnTo>
            </a:path>
          </a:pathLst>
        </a:custGeom>
        <a:ln>
          <a:solidFill>
            <a:schemeClr val="accent5"/>
          </a:solidFill>
        </a:ln>
      </dsp:spPr>
      <dsp:style>
        <a:lnRef idx="2">
          <a:schemeClr val="accent5"/>
        </a:lnRef>
        <a:fillRef idx="0">
          <a:schemeClr val="accent2">
            <a:tint val="70000"/>
          </a:schemeClr>
        </a:fillRef>
        <a:effectRef idx="0">
          <a:scrgbClr r="0" g="0" b="0"/>
        </a:effectRef>
        <a:fontRef idx="minor"/>
      </dsp:style>
      <dsp:txXfrm>
        <a:off x="7333726" y="2758762"/>
        <a:ext cx="342717" cy="404697"/>
      </dsp:txXfrm>
    </dsp:sp>
    <dsp:sp modelId="{01789388-FCCE-064C-B9C5-2175C5F43E16}">
      <dsp:nvSpPr>
        <dsp:cNvPr id="32" name="Freeform 31"/>
        <dsp:cNvSpPr/>
      </dsp:nvSpPr>
      <dsp:spPr bwMode="white">
        <a:xfrm>
          <a:off x="5223878" y="3798475"/>
          <a:ext cx="2109848" cy="389774"/>
        </a:xfrm>
        <a:custGeom>
          <a:avLst/>
          <a:gdLst/>
          <a:ahLst/>
          <a:cxnLst/>
          <a:pathLst>
            <a:path w="3323" h="614">
              <a:moveTo>
                <a:pt x="3323" y="0"/>
              </a:moveTo>
              <a:lnTo>
                <a:pt x="3323" y="319"/>
              </a:lnTo>
              <a:lnTo>
                <a:pt x="0" y="319"/>
              </a:lnTo>
              <a:lnTo>
                <a:pt x="0" y="614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50000"/>
          </a:schemeClr>
        </a:fillRef>
        <a:effectRef idx="0">
          <a:scrgbClr r="0" g="0" b="0"/>
        </a:effectRef>
        <a:fontRef idx="minor"/>
      </dsp:style>
      <dsp:txXfrm>
        <a:off x="5223878" y="3798475"/>
        <a:ext cx="2109848" cy="389774"/>
      </dsp:txXfrm>
    </dsp:sp>
    <dsp:sp modelId="{73034E61-C323-204E-8FDC-8FD125447BE1}">
      <dsp:nvSpPr>
        <dsp:cNvPr id="35" name="Freeform 34"/>
        <dsp:cNvSpPr/>
      </dsp:nvSpPr>
      <dsp:spPr bwMode="white">
        <a:xfrm>
          <a:off x="6569705" y="3798475"/>
          <a:ext cx="764021" cy="389774"/>
        </a:xfrm>
        <a:custGeom>
          <a:avLst/>
          <a:gdLst/>
          <a:ahLst/>
          <a:cxnLst/>
          <a:pathLst>
            <a:path w="1203" h="614">
              <a:moveTo>
                <a:pt x="1203" y="0"/>
              </a:moveTo>
              <a:lnTo>
                <a:pt x="1203" y="319"/>
              </a:lnTo>
              <a:lnTo>
                <a:pt x="0" y="319"/>
              </a:lnTo>
              <a:lnTo>
                <a:pt x="0" y="614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50000"/>
          </a:schemeClr>
        </a:fillRef>
        <a:effectRef idx="0">
          <a:scrgbClr r="0" g="0" b="0"/>
        </a:effectRef>
        <a:fontRef idx="minor"/>
      </dsp:style>
      <dsp:txXfrm>
        <a:off x="6569705" y="3798475"/>
        <a:ext cx="764021" cy="389774"/>
      </dsp:txXfrm>
    </dsp:sp>
    <dsp:sp modelId="{5A1C4775-ECD7-884F-B8D8-69A3E92C93FE}">
      <dsp:nvSpPr>
        <dsp:cNvPr id="38" name="Freeform 37"/>
        <dsp:cNvSpPr/>
      </dsp:nvSpPr>
      <dsp:spPr bwMode="white">
        <a:xfrm>
          <a:off x="7333726" y="3798475"/>
          <a:ext cx="581806" cy="389774"/>
        </a:xfrm>
        <a:custGeom>
          <a:avLst/>
          <a:gdLst/>
          <a:ahLst/>
          <a:cxnLst/>
          <a:pathLst>
            <a:path w="916" h="614">
              <a:moveTo>
                <a:pt x="0" y="0"/>
              </a:moveTo>
              <a:lnTo>
                <a:pt x="0" y="319"/>
              </a:lnTo>
              <a:lnTo>
                <a:pt x="916" y="319"/>
              </a:lnTo>
              <a:lnTo>
                <a:pt x="916" y="614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50000"/>
          </a:schemeClr>
        </a:fillRef>
        <a:effectRef idx="0">
          <a:scrgbClr r="0" g="0" b="0"/>
        </a:effectRef>
        <a:fontRef idx="minor"/>
      </dsp:style>
      <dsp:txXfrm>
        <a:off x="7333726" y="3798475"/>
        <a:ext cx="581806" cy="389774"/>
      </dsp:txXfrm>
    </dsp:sp>
    <dsp:sp modelId="{58F32B2B-11D9-B140-8D70-814D800B448B}">
      <dsp:nvSpPr>
        <dsp:cNvPr id="41" name="Freeform 40"/>
        <dsp:cNvSpPr/>
      </dsp:nvSpPr>
      <dsp:spPr bwMode="white">
        <a:xfrm>
          <a:off x="7333726" y="3798475"/>
          <a:ext cx="2019390" cy="389468"/>
        </a:xfrm>
        <a:custGeom>
          <a:avLst/>
          <a:gdLst/>
          <a:ahLst/>
          <a:cxnLst/>
          <a:pathLst>
            <a:path w="3180" h="613">
              <a:moveTo>
                <a:pt x="0" y="0"/>
              </a:moveTo>
              <a:lnTo>
                <a:pt x="0" y="318"/>
              </a:lnTo>
              <a:lnTo>
                <a:pt x="3180" y="318"/>
              </a:lnTo>
              <a:lnTo>
                <a:pt x="3180" y="613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50000"/>
          </a:schemeClr>
        </a:fillRef>
        <a:effectRef idx="0">
          <a:scrgbClr r="0" g="0" b="0"/>
        </a:effectRef>
        <a:fontRef idx="minor"/>
      </dsp:style>
      <dsp:txXfrm>
        <a:off x="7333726" y="3798475"/>
        <a:ext cx="2019390" cy="389468"/>
      </dsp:txXfrm>
    </dsp:sp>
    <dsp:sp modelId="{1F917BC3-7A4E-1541-B76E-4BF488033D39}">
      <dsp:nvSpPr>
        <dsp:cNvPr id="44" name="Freeform 43"/>
        <dsp:cNvSpPr/>
      </dsp:nvSpPr>
      <dsp:spPr bwMode="white">
        <a:xfrm>
          <a:off x="7676443" y="2758762"/>
          <a:ext cx="1217813" cy="383749"/>
        </a:xfrm>
        <a:custGeom>
          <a:avLst/>
          <a:gdLst/>
          <a:ahLst/>
          <a:cxnLst/>
          <a:pathLst>
            <a:path w="1918" h="604">
              <a:moveTo>
                <a:pt x="0" y="0"/>
              </a:moveTo>
              <a:lnTo>
                <a:pt x="0" y="309"/>
              </a:lnTo>
              <a:lnTo>
                <a:pt x="1918" y="309"/>
              </a:lnTo>
              <a:lnTo>
                <a:pt x="1918" y="604"/>
              </a:lnTo>
            </a:path>
          </a:pathLst>
        </a:custGeom>
        <a:ln>
          <a:solidFill>
            <a:schemeClr val="accent5"/>
          </a:solidFill>
        </a:ln>
      </dsp:spPr>
      <dsp:style>
        <a:lnRef idx="2">
          <a:schemeClr val="accent5"/>
        </a:lnRef>
        <a:fillRef idx="0">
          <a:schemeClr val="accent2">
            <a:tint val="70000"/>
          </a:schemeClr>
        </a:fillRef>
        <a:effectRef idx="0">
          <a:scrgbClr r="0" g="0" b="0"/>
        </a:effectRef>
        <a:fontRef idx="minor"/>
      </dsp:style>
      <dsp:txXfrm>
        <a:off x="7676443" y="2758762"/>
        <a:ext cx="1217813" cy="383749"/>
      </dsp:txXfrm>
    </dsp:sp>
    <dsp:sp modelId="{E308BE26-04AE-3F4E-9575-A8C4DCD1DEBA}">
      <dsp:nvSpPr>
        <dsp:cNvPr id="47" name="Freeform 46"/>
        <dsp:cNvSpPr/>
      </dsp:nvSpPr>
      <dsp:spPr bwMode="white">
        <a:xfrm>
          <a:off x="5972178" y="1532924"/>
          <a:ext cx="4878230" cy="526289"/>
        </a:xfrm>
        <a:custGeom>
          <a:avLst/>
          <a:gdLst/>
          <a:ahLst/>
          <a:cxnLst/>
          <a:pathLst>
            <a:path w="7682" h="829">
              <a:moveTo>
                <a:pt x="0" y="0"/>
              </a:moveTo>
              <a:lnTo>
                <a:pt x="0" y="534"/>
              </a:lnTo>
              <a:lnTo>
                <a:pt x="7682" y="534"/>
              </a:lnTo>
              <a:lnTo>
                <a:pt x="7682" y="829"/>
              </a:lnTo>
            </a:path>
          </a:pathLst>
        </a:custGeom>
      </dsp:spPr>
      <dsp:style>
        <a:lnRef idx="2">
          <a:schemeClr val="accent4"/>
        </a:lnRef>
        <a:fillRef idx="0">
          <a:schemeClr val="accent2">
            <a:tint val="90000"/>
          </a:schemeClr>
        </a:fillRef>
        <a:effectRef idx="0">
          <a:scrgbClr r="0" g="0" b="0"/>
        </a:effectRef>
        <a:fontRef idx="minor"/>
      </dsp:style>
      <dsp:txXfrm>
        <a:off x="5972178" y="1532924"/>
        <a:ext cx="4878230" cy="526289"/>
      </dsp:txXfrm>
    </dsp:sp>
    <dsp:sp modelId="{678D6FA3-6B34-8346-B07D-06A6FFED1912}">
      <dsp:nvSpPr>
        <dsp:cNvPr id="50" name="Freeform 49"/>
        <dsp:cNvSpPr/>
      </dsp:nvSpPr>
      <dsp:spPr bwMode="white">
        <a:xfrm>
          <a:off x="10850408" y="2758431"/>
          <a:ext cx="50168" cy="474862"/>
        </a:xfrm>
        <a:custGeom>
          <a:avLst/>
          <a:gdLst/>
          <a:ahLst/>
          <a:cxnLst/>
          <a:pathLst>
            <a:path w="79" h="748">
              <a:moveTo>
                <a:pt x="0" y="0"/>
              </a:moveTo>
              <a:lnTo>
                <a:pt x="0" y="453"/>
              </a:lnTo>
              <a:lnTo>
                <a:pt x="79" y="453"/>
              </a:lnTo>
              <a:lnTo>
                <a:pt x="79" y="748"/>
              </a:lnTo>
            </a:path>
          </a:pathLst>
        </a:custGeom>
      </dsp:spPr>
      <dsp:style>
        <a:lnRef idx="2">
          <a:schemeClr val="accent5"/>
        </a:lnRef>
        <a:fillRef idx="0">
          <a:schemeClr val="accent2">
            <a:tint val="70000"/>
          </a:schemeClr>
        </a:fillRef>
        <a:effectRef idx="0">
          <a:scrgbClr r="0" g="0" b="0"/>
        </a:effectRef>
        <a:fontRef idx="minor"/>
      </dsp:style>
      <dsp:txXfrm>
        <a:off x="10850408" y="2758431"/>
        <a:ext cx="50168" cy="474862"/>
      </dsp:txXfrm>
    </dsp:sp>
    <dsp:sp modelId="{93EB40CF-C469-C042-9AAC-9E65599A2A8E}">
      <dsp:nvSpPr>
        <dsp:cNvPr id="3" name="Rounded Rectangle 2"/>
        <dsp:cNvSpPr/>
      </dsp:nvSpPr>
      <dsp:spPr bwMode="white">
        <a:xfrm>
          <a:off x="4160382" y="22585"/>
          <a:ext cx="3623590" cy="151033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4160382" y="22585"/>
        <a:ext cx="3623590" cy="1510339"/>
      </dsp:txXfrm>
    </dsp:sp>
    <dsp:sp modelId="{265B3781-273D-0148-87CB-FBE8B43D31EF}">
      <dsp:nvSpPr>
        <dsp:cNvPr id="4" name="Rounded Rectangle 3"/>
        <dsp:cNvSpPr/>
      </dsp:nvSpPr>
      <dsp:spPr bwMode="white">
        <a:xfrm>
          <a:off x="4282730" y="138815"/>
          <a:ext cx="3623590" cy="1510339"/>
        </a:xfrm>
        <a:prstGeom prst="roundRect">
          <a:avLst>
            <a:gd name="adj" fmla="val 10000"/>
          </a:avLst>
        </a:prstGeom>
      </dsp:spPr>
      <dsp:style>
        <a:lnRef idx="2">
          <a:schemeClr val="accent2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dirty="0">
              <a:solidFill>
                <a:schemeClr val="dk1"/>
              </a:solidFill>
              <a:sym typeface="+mn-ea"/>
            </a:rPr>
            <a:t>Create a </a:t>
          </a:r>
          <a:endParaRPr lang="en-GB" sz="1800" b="1" dirty="0">
            <a:solidFill>
              <a:schemeClr val="dk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dirty="0">
              <a:solidFill>
                <a:schemeClr val="dk1"/>
              </a:solidFill>
              <a:sym typeface="+mn-ea"/>
            </a:rPr>
            <a:t>‘</a:t>
          </a:r>
          <a:r>
            <a:rPr lang="en-GB" sz="1800" b="1" dirty="0">
              <a:solidFill>
                <a:schemeClr val="dk1"/>
              </a:solidFill>
              <a:sym typeface="+mn-ea"/>
            </a:rPr>
            <a:t>DATA VISUALIZATION</a:t>
          </a:r>
          <a:r>
            <a:rPr lang="en-GB" sz="1800" b="1" dirty="0">
              <a:solidFill>
                <a:schemeClr val="dk1"/>
              </a:solidFill>
              <a:sym typeface="+mn-ea"/>
            </a:rPr>
            <a:t>’ </a:t>
          </a:r>
          <a:endParaRPr lang="en-GB" sz="1800" b="1" dirty="0">
            <a:solidFill>
              <a:schemeClr val="dk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dirty="0">
              <a:solidFill>
                <a:schemeClr val="dk1"/>
              </a:solidFill>
              <a:sym typeface="+mn-ea"/>
            </a:rPr>
            <a:t>as per Industry Ways of Working</a:t>
          </a:r>
          <a:endParaRPr lang="en-US" altLang="en-GB" sz="1800" b="1" dirty="0">
            <a:solidFill>
              <a:schemeClr val="dk1"/>
            </a:solidFill>
          </a:endParaRPr>
        </a:p>
      </dsp:txBody>
      <dsp:txXfrm>
        <a:off x="4282730" y="138815"/>
        <a:ext cx="3623590" cy="1510339"/>
      </dsp:txXfrm>
    </dsp:sp>
    <dsp:sp modelId="{98C76165-9034-1643-9104-9B92F7A95E7E}">
      <dsp:nvSpPr>
        <dsp:cNvPr id="6" name="Rounded Rectangle 5"/>
        <dsp:cNvSpPr/>
      </dsp:nvSpPr>
      <dsp:spPr bwMode="white">
        <a:xfrm>
          <a:off x="573850" y="1903331"/>
          <a:ext cx="1300513" cy="69921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573850" y="1903331"/>
        <a:ext cx="1300513" cy="699218"/>
      </dsp:txXfrm>
    </dsp:sp>
    <dsp:sp modelId="{F1BC48F8-BC78-354B-8D25-7D5CBB308992}">
      <dsp:nvSpPr>
        <dsp:cNvPr id="7" name="Rounded Rectangle 6"/>
        <dsp:cNvSpPr/>
      </dsp:nvSpPr>
      <dsp:spPr bwMode="white">
        <a:xfrm>
          <a:off x="696198" y="2019562"/>
          <a:ext cx="1300513" cy="699218"/>
        </a:xfrm>
        <a:prstGeom prst="roundRect">
          <a:avLst>
            <a:gd name="adj" fmla="val 10000"/>
          </a:avLst>
        </a:prstGeom>
      </dsp:spPr>
      <dsp:style>
        <a:lnRef idx="2">
          <a:schemeClr val="accent4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dirty="0">
              <a:solidFill>
                <a:schemeClr val="dk1"/>
              </a:solidFill>
            </a:rPr>
            <a:t>INITIATION</a:t>
          </a:r>
          <a:endParaRPr>
            <a:solidFill>
              <a:schemeClr val="dk1"/>
            </a:solidFill>
          </a:endParaRPr>
        </a:p>
      </dsp:txBody>
      <dsp:txXfrm>
        <a:off x="696198" y="2019562"/>
        <a:ext cx="1300513" cy="699218"/>
      </dsp:txXfrm>
    </dsp:sp>
    <dsp:sp modelId="{44BEB450-4BCD-F54F-A322-73AA595A8A41}">
      <dsp:nvSpPr>
        <dsp:cNvPr id="9" name="Rounded Rectangle 8"/>
        <dsp:cNvSpPr/>
      </dsp:nvSpPr>
      <dsp:spPr bwMode="white">
        <a:xfrm>
          <a:off x="0" y="3232987"/>
          <a:ext cx="1101131" cy="69921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0" y="3232987"/>
        <a:ext cx="1101131" cy="699218"/>
      </dsp:txXfrm>
    </dsp:sp>
    <dsp:sp modelId="{082858DA-3FBC-224B-94F4-A3E62BFB3CA0}">
      <dsp:nvSpPr>
        <dsp:cNvPr id="10" name="Rounded Rectangle 9"/>
        <dsp:cNvSpPr/>
      </dsp:nvSpPr>
      <dsp:spPr bwMode="white">
        <a:xfrm>
          <a:off x="122348" y="3349218"/>
          <a:ext cx="1101131" cy="699218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Project Charter</a:t>
          </a:r>
          <a:endParaRPr>
            <a:solidFill>
              <a:schemeClr val="dk1"/>
            </a:solidFill>
          </a:endParaRPr>
        </a:p>
      </dsp:txBody>
      <dsp:txXfrm>
        <a:off x="122348" y="3349218"/>
        <a:ext cx="1101131" cy="699218"/>
      </dsp:txXfrm>
    </dsp:sp>
    <dsp:sp modelId="{FEEC3C17-77DE-4445-9F57-EC26BC3F2F4C}">
      <dsp:nvSpPr>
        <dsp:cNvPr id="12" name="Rounded Rectangle 11"/>
        <dsp:cNvSpPr/>
      </dsp:nvSpPr>
      <dsp:spPr bwMode="white">
        <a:xfrm>
          <a:off x="1345827" y="3232987"/>
          <a:ext cx="1101131" cy="69921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345827" y="3232987"/>
        <a:ext cx="1101131" cy="699218"/>
      </dsp:txXfrm>
    </dsp:sp>
    <dsp:sp modelId="{8EEDF970-CC88-124A-A9E9-A1462E464C5C}">
      <dsp:nvSpPr>
        <dsp:cNvPr id="13" name="Rounded Rectangle 12"/>
        <dsp:cNvSpPr/>
      </dsp:nvSpPr>
      <dsp:spPr bwMode="white">
        <a:xfrm>
          <a:off x="1468174" y="3349218"/>
          <a:ext cx="1101131" cy="699218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SRS Document</a:t>
          </a:r>
          <a:endParaRPr>
            <a:solidFill>
              <a:schemeClr val="dk1"/>
            </a:solidFill>
          </a:endParaRPr>
        </a:p>
      </dsp:txBody>
      <dsp:txXfrm>
        <a:off x="1468174" y="3349218"/>
        <a:ext cx="1101131" cy="699218"/>
      </dsp:txXfrm>
    </dsp:sp>
    <dsp:sp modelId="{10ED8AD8-C95D-7F46-8284-6BFFCB8023D0}">
      <dsp:nvSpPr>
        <dsp:cNvPr id="15" name="Rounded Rectangle 14"/>
        <dsp:cNvSpPr/>
      </dsp:nvSpPr>
      <dsp:spPr bwMode="white">
        <a:xfrm>
          <a:off x="3617729" y="1909350"/>
          <a:ext cx="1101131" cy="69921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617729" y="1909350"/>
        <a:ext cx="1101131" cy="699218"/>
      </dsp:txXfrm>
    </dsp:sp>
    <dsp:sp modelId="{CE004470-AE31-6542-BE4E-74C32357678F}">
      <dsp:nvSpPr>
        <dsp:cNvPr id="16" name="Rounded Rectangle 15"/>
        <dsp:cNvSpPr/>
      </dsp:nvSpPr>
      <dsp:spPr bwMode="white">
        <a:xfrm>
          <a:off x="3740077" y="2025580"/>
          <a:ext cx="1101131" cy="699218"/>
        </a:xfrm>
        <a:prstGeom prst="roundRect">
          <a:avLst>
            <a:gd name="adj" fmla="val 10000"/>
          </a:avLst>
        </a:prstGeom>
      </dsp:spPr>
      <dsp:style>
        <a:lnRef idx="2">
          <a:schemeClr val="accent4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dirty="0">
              <a:solidFill>
                <a:schemeClr val="dk1"/>
              </a:solidFill>
            </a:rPr>
            <a:t>PLANNING</a:t>
          </a:r>
          <a:endParaRPr>
            <a:solidFill>
              <a:schemeClr val="dk1"/>
            </a:solidFill>
          </a:endParaRPr>
        </a:p>
      </dsp:txBody>
      <dsp:txXfrm>
        <a:off x="3740077" y="2025580"/>
        <a:ext cx="1101131" cy="699218"/>
      </dsp:txXfrm>
    </dsp:sp>
    <dsp:sp modelId="{6E16703E-D480-984D-B802-173E140186A1}">
      <dsp:nvSpPr>
        <dsp:cNvPr id="18" name="Rounded Rectangle 17"/>
        <dsp:cNvSpPr/>
      </dsp:nvSpPr>
      <dsp:spPr bwMode="white">
        <a:xfrm>
          <a:off x="2651627" y="3133268"/>
          <a:ext cx="1101131" cy="69921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651627" y="3133268"/>
        <a:ext cx="1101131" cy="699218"/>
      </dsp:txXfrm>
    </dsp:sp>
    <dsp:sp modelId="{1335637A-7683-4A41-B519-CE080C5D3C7D}">
      <dsp:nvSpPr>
        <dsp:cNvPr id="19" name="Rounded Rectangle 18"/>
        <dsp:cNvSpPr/>
      </dsp:nvSpPr>
      <dsp:spPr bwMode="white">
        <a:xfrm>
          <a:off x="2773975" y="3249499"/>
          <a:ext cx="1101131" cy="699218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WBS</a:t>
          </a:r>
          <a:endParaRPr>
            <a:solidFill>
              <a:schemeClr val="dk1"/>
            </a:solidFill>
          </a:endParaRPr>
        </a:p>
      </dsp:txBody>
      <dsp:txXfrm>
        <a:off x="2773975" y="3249499"/>
        <a:ext cx="1101131" cy="699218"/>
      </dsp:txXfrm>
    </dsp:sp>
    <dsp:sp modelId="{9BB62355-7E98-FF48-B43F-443943F5FC67}">
      <dsp:nvSpPr>
        <dsp:cNvPr id="21" name="Rounded Rectangle 20"/>
        <dsp:cNvSpPr/>
      </dsp:nvSpPr>
      <dsp:spPr bwMode="white">
        <a:xfrm>
          <a:off x="3997476" y="3163747"/>
          <a:ext cx="1101131" cy="69921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997476" y="3163747"/>
        <a:ext cx="1101131" cy="699218"/>
      </dsp:txXfrm>
    </dsp:sp>
    <dsp:sp modelId="{98149894-16C1-9849-9F1D-7F8F3F75A8FC}">
      <dsp:nvSpPr>
        <dsp:cNvPr id="22" name="Rounded Rectangle 21"/>
        <dsp:cNvSpPr/>
      </dsp:nvSpPr>
      <dsp:spPr bwMode="white">
        <a:xfrm>
          <a:off x="4119824" y="3279978"/>
          <a:ext cx="1101131" cy="699218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Project Schedule</a:t>
          </a:r>
          <a:endParaRPr>
            <a:solidFill>
              <a:schemeClr val="dk1"/>
            </a:solidFill>
          </a:endParaRPr>
        </a:p>
      </dsp:txBody>
      <dsp:txXfrm>
        <a:off x="4119824" y="3279978"/>
        <a:ext cx="1101131" cy="699218"/>
      </dsp:txXfrm>
    </dsp:sp>
    <dsp:sp modelId="{06B3B77D-83B7-4F4F-A505-FD6E2141620B}">
      <dsp:nvSpPr>
        <dsp:cNvPr id="24" name="Rounded Rectangle 23"/>
        <dsp:cNvSpPr/>
      </dsp:nvSpPr>
      <dsp:spPr bwMode="white">
        <a:xfrm>
          <a:off x="5263283" y="3123738"/>
          <a:ext cx="1101131" cy="69921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5263283" y="3123738"/>
        <a:ext cx="1101131" cy="699218"/>
      </dsp:txXfrm>
    </dsp:sp>
    <dsp:sp modelId="{EACE96B3-4D7B-5841-A0E5-AF7D060742AB}">
      <dsp:nvSpPr>
        <dsp:cNvPr id="25" name="Rounded Rectangle 24"/>
        <dsp:cNvSpPr/>
      </dsp:nvSpPr>
      <dsp:spPr bwMode="white">
        <a:xfrm>
          <a:off x="5385631" y="3239968"/>
          <a:ext cx="1101131" cy="699218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RAID Logs</a:t>
          </a:r>
          <a:endParaRPr>
            <a:solidFill>
              <a:schemeClr val="dk1"/>
            </a:solidFill>
          </a:endParaRPr>
        </a:p>
      </dsp:txBody>
      <dsp:txXfrm>
        <a:off x="5385631" y="3239968"/>
        <a:ext cx="1101131" cy="699218"/>
      </dsp:txXfrm>
    </dsp:sp>
    <dsp:sp modelId="{B1AEAF6C-B8B1-1748-805C-DEA9F80466AD}">
      <dsp:nvSpPr>
        <dsp:cNvPr id="27" name="Rounded Rectangle 26"/>
        <dsp:cNvSpPr/>
      </dsp:nvSpPr>
      <dsp:spPr bwMode="white">
        <a:xfrm>
          <a:off x="6995448" y="2059544"/>
          <a:ext cx="1361989" cy="69921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995448" y="2059544"/>
        <a:ext cx="1361989" cy="699218"/>
      </dsp:txXfrm>
    </dsp:sp>
    <dsp:sp modelId="{C9D855B1-F204-3449-A0AB-C83C199BFD6B}">
      <dsp:nvSpPr>
        <dsp:cNvPr id="28" name="Rounded Rectangle 27"/>
        <dsp:cNvSpPr/>
      </dsp:nvSpPr>
      <dsp:spPr bwMode="white">
        <a:xfrm>
          <a:off x="7117796" y="2175774"/>
          <a:ext cx="1361989" cy="699218"/>
        </a:xfrm>
        <a:prstGeom prst="roundRect">
          <a:avLst>
            <a:gd name="adj" fmla="val 10000"/>
          </a:avLst>
        </a:prstGeom>
      </dsp:spPr>
      <dsp:style>
        <a:lnRef idx="2">
          <a:schemeClr val="accent4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dirty="0">
              <a:solidFill>
                <a:schemeClr val="dk1"/>
              </a:solidFill>
            </a:rPr>
            <a:t>EXECUTION &amp; MONITORING</a:t>
          </a:r>
          <a:endParaRPr>
            <a:solidFill>
              <a:schemeClr val="dk1"/>
            </a:solidFill>
          </a:endParaRPr>
        </a:p>
      </dsp:txBody>
      <dsp:txXfrm>
        <a:off x="7117796" y="2175774"/>
        <a:ext cx="1361989" cy="699218"/>
      </dsp:txXfrm>
    </dsp:sp>
    <dsp:sp modelId="{AAD8F2C4-08CA-AF4B-9906-3A68E9EF11C1}">
      <dsp:nvSpPr>
        <dsp:cNvPr id="30" name="Rounded Rectangle 29"/>
        <dsp:cNvSpPr/>
      </dsp:nvSpPr>
      <dsp:spPr bwMode="white">
        <a:xfrm>
          <a:off x="6728483" y="3163459"/>
          <a:ext cx="1210484" cy="63501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728483" y="3163459"/>
        <a:ext cx="1210484" cy="635016"/>
      </dsp:txXfrm>
    </dsp:sp>
    <dsp:sp modelId="{4D06952F-0D14-5749-83D1-8713E0D0751F}">
      <dsp:nvSpPr>
        <dsp:cNvPr id="31" name="Rounded Rectangle 30"/>
        <dsp:cNvSpPr/>
      </dsp:nvSpPr>
      <dsp:spPr bwMode="white">
        <a:xfrm>
          <a:off x="6850831" y="3279689"/>
          <a:ext cx="1210484" cy="635016"/>
        </a:xfrm>
        <a:prstGeom prst="roundRect">
          <a:avLst>
            <a:gd name="adj" fmla="val 10000"/>
          </a:avLst>
        </a:prstGeom>
        <a:ln>
          <a:solidFill>
            <a:schemeClr val="accent5"/>
          </a:solidFill>
        </a:ln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GB" sz="1600" dirty="0">
              <a:solidFill>
                <a:schemeClr val="dk1"/>
              </a:solidFill>
            </a:rPr>
            <a:t>Code</a:t>
          </a:r>
          <a:r>
            <a:rPr lang="en-GB" sz="1600" dirty="0">
              <a:solidFill>
                <a:schemeClr val="dk1"/>
              </a:solidFill>
            </a:rPr>
            <a:t> files</a:t>
          </a:r>
          <a:endParaRPr sz="6500">
            <a:solidFill>
              <a:schemeClr val="dk1"/>
            </a:solidFill>
          </a:endParaRPr>
        </a:p>
      </dsp:txBody>
      <dsp:txXfrm>
        <a:off x="6850831" y="3279689"/>
        <a:ext cx="1210484" cy="635016"/>
      </dsp:txXfrm>
    </dsp:sp>
    <dsp:sp modelId="{B0CDF186-D985-BC41-8834-2B28FCD0FF51}">
      <dsp:nvSpPr>
        <dsp:cNvPr id="33" name="Rounded Rectangle 32"/>
        <dsp:cNvSpPr/>
      </dsp:nvSpPr>
      <dsp:spPr bwMode="white">
        <a:xfrm>
          <a:off x="4673313" y="4188249"/>
          <a:ext cx="1101131" cy="699218"/>
        </a:xfrm>
        <a:prstGeom prst="roundRect">
          <a:avLst>
            <a:gd name="adj" fmla="val 10000"/>
          </a:avLst>
        </a:prstGeom>
        <a:solidFill>
          <a:schemeClr val="accent1"/>
        </a:solidFill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673313" y="4188249"/>
        <a:ext cx="1101131" cy="699218"/>
      </dsp:txXfrm>
    </dsp:sp>
    <dsp:sp modelId="{3FBC2F52-5F44-D44A-AF08-C5AD00B577BE}">
      <dsp:nvSpPr>
        <dsp:cNvPr id="34" name="Rounded Rectangle 33"/>
        <dsp:cNvSpPr/>
      </dsp:nvSpPr>
      <dsp:spPr bwMode="white">
        <a:xfrm>
          <a:off x="4795660" y="4304479"/>
          <a:ext cx="1101131" cy="699218"/>
        </a:xfrm>
        <a:prstGeom prst="roundRect">
          <a:avLst>
            <a:gd name="adj" fmla="val 10000"/>
          </a:avLst>
        </a:prstGeom>
        <a:ln>
          <a:solidFill>
            <a:schemeClr val="accent1"/>
          </a:solidFill>
        </a:ln>
      </dsp:spPr>
      <dsp:style>
        <a:lnRef idx="2">
          <a:schemeClr val="accent6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Study Data</a:t>
          </a:r>
          <a:endParaRPr>
            <a:solidFill>
              <a:schemeClr val="dk1"/>
            </a:solidFill>
          </a:endParaRPr>
        </a:p>
      </dsp:txBody>
      <dsp:txXfrm>
        <a:off x="4795660" y="4304479"/>
        <a:ext cx="1101131" cy="699218"/>
      </dsp:txXfrm>
    </dsp:sp>
    <dsp:sp modelId="{7C859C94-1053-684B-9484-AA80DED7B111}">
      <dsp:nvSpPr>
        <dsp:cNvPr id="36" name="Rounded Rectangle 35"/>
        <dsp:cNvSpPr/>
      </dsp:nvSpPr>
      <dsp:spPr bwMode="white">
        <a:xfrm>
          <a:off x="6019139" y="4188249"/>
          <a:ext cx="1101131" cy="699218"/>
        </a:xfrm>
        <a:prstGeom prst="roundRect">
          <a:avLst>
            <a:gd name="adj" fmla="val 10000"/>
          </a:avLst>
        </a:prstGeom>
        <a:solidFill>
          <a:schemeClr val="accent1"/>
        </a:solidFill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019139" y="4188249"/>
        <a:ext cx="1101131" cy="699218"/>
      </dsp:txXfrm>
    </dsp:sp>
    <dsp:sp modelId="{F385D14B-7DD5-114E-91EF-91965AD6FC54}">
      <dsp:nvSpPr>
        <dsp:cNvPr id="37" name="Rounded Rectangle 36"/>
        <dsp:cNvSpPr/>
      </dsp:nvSpPr>
      <dsp:spPr bwMode="white">
        <a:xfrm>
          <a:off x="6141487" y="4304479"/>
          <a:ext cx="1101131" cy="699218"/>
        </a:xfrm>
        <a:prstGeom prst="roundRect">
          <a:avLst>
            <a:gd name="adj" fmla="val 10000"/>
          </a:avLst>
        </a:prstGeom>
        <a:ln>
          <a:solidFill>
            <a:schemeClr val="accent1"/>
          </a:solidFill>
        </a:ln>
      </dsp:spPr>
      <dsp:style>
        <a:lnRef idx="2">
          <a:schemeClr val="accent6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Clean Data</a:t>
          </a:r>
          <a:endParaRPr>
            <a:solidFill>
              <a:schemeClr val="dk1"/>
            </a:solidFill>
          </a:endParaRPr>
        </a:p>
      </dsp:txBody>
      <dsp:txXfrm>
        <a:off x="6141487" y="4304479"/>
        <a:ext cx="1101131" cy="699218"/>
      </dsp:txXfrm>
    </dsp:sp>
    <dsp:sp modelId="{53E829B1-19C7-E343-8EB6-BD12E842ED9F}">
      <dsp:nvSpPr>
        <dsp:cNvPr id="39" name="Rounded Rectangle 38"/>
        <dsp:cNvSpPr/>
      </dsp:nvSpPr>
      <dsp:spPr bwMode="white">
        <a:xfrm>
          <a:off x="7364966" y="4188249"/>
          <a:ext cx="1101131" cy="699218"/>
        </a:xfrm>
        <a:prstGeom prst="roundRect">
          <a:avLst>
            <a:gd name="adj" fmla="val 10000"/>
          </a:avLst>
        </a:prstGeom>
        <a:solidFill>
          <a:schemeClr val="accent1"/>
        </a:solidFill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7364966" y="4188249"/>
        <a:ext cx="1101131" cy="699218"/>
      </dsp:txXfrm>
    </dsp:sp>
    <dsp:sp modelId="{0EB6D8FA-9477-1C4B-8B53-D2FACDC6D83C}">
      <dsp:nvSpPr>
        <dsp:cNvPr id="40" name="Rounded Rectangle 39"/>
        <dsp:cNvSpPr/>
      </dsp:nvSpPr>
      <dsp:spPr bwMode="white">
        <a:xfrm>
          <a:off x="7487314" y="4304479"/>
          <a:ext cx="1101131" cy="699218"/>
        </a:xfrm>
        <a:prstGeom prst="roundRect">
          <a:avLst>
            <a:gd name="adj" fmla="val 10000"/>
          </a:avLst>
        </a:prstGeom>
        <a:ln>
          <a:solidFill>
            <a:schemeClr val="accent1"/>
          </a:solidFill>
        </a:ln>
      </dsp:spPr>
      <dsp:style>
        <a:lnRef idx="2">
          <a:schemeClr val="accent6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Import Data</a:t>
          </a:r>
          <a:endParaRPr>
            <a:solidFill>
              <a:schemeClr val="dk1"/>
            </a:solidFill>
          </a:endParaRPr>
        </a:p>
      </dsp:txBody>
      <dsp:txXfrm>
        <a:off x="7487314" y="4304479"/>
        <a:ext cx="1101131" cy="699218"/>
      </dsp:txXfrm>
    </dsp:sp>
    <dsp:sp modelId="{9878DA97-8B1A-D549-8634-E93113E8157A}">
      <dsp:nvSpPr>
        <dsp:cNvPr id="42" name="Rounded Rectangle 41"/>
        <dsp:cNvSpPr/>
      </dsp:nvSpPr>
      <dsp:spPr bwMode="white">
        <a:xfrm>
          <a:off x="8710792" y="4187943"/>
          <a:ext cx="1284645" cy="735459"/>
        </a:xfrm>
        <a:prstGeom prst="roundRect">
          <a:avLst>
            <a:gd name="adj" fmla="val 10000"/>
          </a:avLst>
        </a:prstGeom>
        <a:solidFill>
          <a:schemeClr val="accent1"/>
        </a:solidFill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8710792" y="4187943"/>
        <a:ext cx="1284645" cy="735459"/>
      </dsp:txXfrm>
    </dsp:sp>
    <dsp:sp modelId="{97B1A5B0-387F-0046-AFC6-6CC577AF5297}">
      <dsp:nvSpPr>
        <dsp:cNvPr id="43" name="Rounded Rectangle 42"/>
        <dsp:cNvSpPr/>
      </dsp:nvSpPr>
      <dsp:spPr bwMode="white">
        <a:xfrm>
          <a:off x="8833140" y="4304173"/>
          <a:ext cx="1284645" cy="735459"/>
        </a:xfrm>
        <a:prstGeom prst="roundRect">
          <a:avLst>
            <a:gd name="adj" fmla="val 10000"/>
          </a:avLst>
        </a:prstGeom>
        <a:ln>
          <a:solidFill>
            <a:schemeClr val="accent1"/>
          </a:solidFill>
        </a:ln>
      </dsp:spPr>
      <dsp:style>
        <a:lnRef idx="2">
          <a:schemeClr val="accent6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Analyse &amp; Create Visualization</a:t>
          </a:r>
          <a:endParaRPr>
            <a:solidFill>
              <a:schemeClr val="dk1"/>
            </a:solidFill>
          </a:endParaRPr>
        </a:p>
      </dsp:txBody>
      <dsp:txXfrm>
        <a:off x="8833140" y="4304173"/>
        <a:ext cx="1284645" cy="735459"/>
      </dsp:txXfrm>
    </dsp:sp>
    <dsp:sp modelId="{EEAF69D3-1C83-BE42-9444-E44A1FE16B6C}">
      <dsp:nvSpPr>
        <dsp:cNvPr id="45" name="Rounded Rectangle 44"/>
        <dsp:cNvSpPr/>
      </dsp:nvSpPr>
      <dsp:spPr bwMode="white">
        <a:xfrm>
          <a:off x="8154461" y="3142510"/>
          <a:ext cx="1479590" cy="73668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8154461" y="3142510"/>
        <a:ext cx="1479590" cy="736682"/>
      </dsp:txXfrm>
    </dsp:sp>
    <dsp:sp modelId="{5C6A47E4-C876-9941-93BB-1981FB821EF8}">
      <dsp:nvSpPr>
        <dsp:cNvPr id="46" name="Rounded Rectangle 45"/>
        <dsp:cNvSpPr/>
      </dsp:nvSpPr>
      <dsp:spPr bwMode="white">
        <a:xfrm>
          <a:off x="8276809" y="3258741"/>
          <a:ext cx="1479590" cy="736682"/>
        </a:xfrm>
        <a:prstGeom prst="roundRect">
          <a:avLst>
            <a:gd name="adj" fmla="val 10000"/>
          </a:avLst>
        </a:prstGeom>
        <a:ln>
          <a:solidFill>
            <a:schemeClr val="accent5"/>
          </a:solidFill>
        </a:ln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GB" sz="1600" dirty="0">
              <a:solidFill>
                <a:schemeClr val="dk1"/>
              </a:solidFill>
            </a:rPr>
            <a:t>presentation </a:t>
          </a:r>
          <a:r>
            <a:rPr lang="en-GB" sz="1600" dirty="0">
              <a:solidFill>
                <a:schemeClr val="dk1"/>
              </a:solidFill>
            </a:rPr>
            <a:t>Video</a:t>
          </a:r>
          <a:br>
            <a:rPr lang="en-GB" sz="1600" dirty="0">
              <a:solidFill>
                <a:schemeClr val="dk1"/>
              </a:solidFill>
            </a:rPr>
          </a:br>
          <a:endParaRPr lang="en-GB" sz="1600" dirty="0">
            <a:solidFill>
              <a:schemeClr val="dk1"/>
            </a:solidFill>
          </a:endParaRPr>
        </a:p>
      </dsp:txBody>
      <dsp:txXfrm>
        <a:off x="8276809" y="3258741"/>
        <a:ext cx="1479590" cy="736682"/>
      </dsp:txXfrm>
    </dsp:sp>
    <dsp:sp modelId="{CBA00FAD-508D-6344-BC15-83EDCFBB29C3}">
      <dsp:nvSpPr>
        <dsp:cNvPr id="48" name="Rounded Rectangle 47"/>
        <dsp:cNvSpPr/>
      </dsp:nvSpPr>
      <dsp:spPr bwMode="white">
        <a:xfrm>
          <a:off x="10299842" y="2059213"/>
          <a:ext cx="1101131" cy="69921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0299842" y="2059213"/>
        <a:ext cx="1101131" cy="699218"/>
      </dsp:txXfrm>
    </dsp:sp>
    <dsp:sp modelId="{8954BF01-E3B9-0B43-AF55-1BBEDDE5CC48}">
      <dsp:nvSpPr>
        <dsp:cNvPr id="49" name="Rounded Rectangle 48"/>
        <dsp:cNvSpPr/>
      </dsp:nvSpPr>
      <dsp:spPr bwMode="white">
        <a:xfrm>
          <a:off x="10422190" y="2175444"/>
          <a:ext cx="1101131" cy="699218"/>
        </a:xfrm>
        <a:prstGeom prst="roundRect">
          <a:avLst>
            <a:gd name="adj" fmla="val 10000"/>
          </a:avLst>
        </a:prstGeom>
        <a:ln>
          <a:solidFill>
            <a:schemeClr val="accent5"/>
          </a:solidFill>
        </a:ln>
      </dsp:spPr>
      <dsp:style>
        <a:lnRef idx="2">
          <a:schemeClr val="accent4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dirty="0">
              <a:solidFill>
                <a:schemeClr val="dk1"/>
              </a:solidFill>
            </a:rPr>
            <a:t>CLOSURE</a:t>
          </a:r>
          <a:endParaRPr lang="en-GB" sz="1600" dirty="0">
            <a:solidFill>
              <a:schemeClr val="dk1"/>
            </a:solidFill>
          </a:endParaRPr>
        </a:p>
      </dsp:txBody>
      <dsp:txXfrm>
        <a:off x="10422190" y="2175444"/>
        <a:ext cx="1101131" cy="699218"/>
      </dsp:txXfrm>
    </dsp:sp>
    <dsp:sp modelId="{C3B159DB-2D22-914E-B690-F9D9412A8A64}">
      <dsp:nvSpPr>
        <dsp:cNvPr id="51" name="Rounded Rectangle 50"/>
        <dsp:cNvSpPr/>
      </dsp:nvSpPr>
      <dsp:spPr bwMode="white">
        <a:xfrm>
          <a:off x="10240134" y="3233293"/>
          <a:ext cx="1320884" cy="101140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0240134" y="3233293"/>
        <a:ext cx="1320884" cy="1011405"/>
      </dsp:txXfrm>
    </dsp:sp>
    <dsp:sp modelId="{9D58D02A-44CE-254C-9A0F-657338F15D7C}">
      <dsp:nvSpPr>
        <dsp:cNvPr id="52" name="Rounded Rectangle 51"/>
        <dsp:cNvSpPr/>
      </dsp:nvSpPr>
      <dsp:spPr bwMode="white">
        <a:xfrm>
          <a:off x="10362481" y="3349524"/>
          <a:ext cx="1320884" cy="1011405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Lessons Learnt, Project Report</a:t>
          </a:r>
          <a:endParaRPr>
            <a:solidFill>
              <a:schemeClr val="dk1"/>
            </a:solidFill>
          </a:endParaRPr>
        </a:p>
      </dsp:txBody>
      <dsp:txXfrm>
        <a:off x="10362481" y="3349524"/>
        <a:ext cx="1320884" cy="1011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Project Objective at the Top,  then dependencies (Activities) and sub dependencies (Tasks)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Activities:</a:t>
            </a:r>
            <a:endParaRPr lang="en-IN" b="0" i="1" dirty="0">
              <a:solidFill>
                <a:srgbClr val="2A2B2C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Tasks: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WBS name: Website design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Description: Revamp our old website design based on the new branding.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Completion date: 9/15/21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Budget: $50,000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1: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website design 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2: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brand guidelines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Create messaging framework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Redesign logo (In progress)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Add new photography (Open)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3: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1.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Revamp brand guidelines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</a:t>
            </a: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colors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mood board—Kat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Design UX—Ray Brooks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2.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Create messaging framework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Headline—Daniela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Mission statement—Daniela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Language guidelines—Daniela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3.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Redesign logo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Sketch—Kabir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Mockups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designs—Kat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4.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Add new photography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Photoshoot—Kabir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E10"/>
                </a:solidFill>
                <a:effectLst/>
                <a:latin typeface="inherit"/>
              </a:rPr>
              <a:t>Photo edits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selections—Kabir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25" y="84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 – ‘Data Analytics’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254000" y="1320165"/>
          <a:ext cx="11683365" cy="5422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" name="Picture 4" descr="Chart, pie chart&#10;&#10;Description automatically generate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l c f 7 6 f 1 5 5 c e d 4 d d c b 4 0 9 7 1 3 4 f f 3 c 3 3 2 f   x m l n s = " 3 e 1 c 7 3 4 f - c d 3 c - 4 0 9 a - b 8 3 0 - 2 1 8 3 6 9 0 9 d d 7 7 " > < T e r m s   x m l n s = " h t t p : / / s c h e m a s . m i c r o s o f t . c o m / o f f i c e / i n f o p a t h / 2 0 0 7 / P a r t n e r C o n t r o l s " > < / T e r m s > < / l c f 7 6 f 1 5 5 c e d 4 d d c b 4 0 9 7 1 3 4 f f 3 c 3 3 2 f > < / d o c u m e n t M a n a g e m e n t > < / p : p r o p e r t i e s > 
</file>

<file path=customXml/item2.xml>��< ? x m l   v e r s i o n = " 1 . 0 " ? > < c t : c o n t e n t T y p e S c h e m a   c t : _ = " "   m a : _ = " "   m a : c o n t e n t T y p e N a m e = " D o c u m e n t "   m a : c o n t e n t T y p e I D = " 0 x 0 1 0 1 0 0 5 4 1 2 A F 4 4 5 D B 6 E 7 4 E B 5 1 F E 2 F 8 9 6 4 C 2 B 9 F "   m a : c o n t e n t T y p e V e r s i o n = " 1 2 "   m a : c o n t e n t T y p e D e s c r i p t i o n = " C r e a t e   a   n e w   d o c u m e n t . "   m a : c o n t e n t T y p e S c o p e = " "   m a : v e r s i o n I D = " 3 9 b 8 0 2 e e 0 5 6 4 5 0 e b b 6 e 1 5 e e 6 d 3 4 d d d 0 f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6 5 0 7 c 0 9 0 a 3 4 c 0 5 4 1 9 9 2 7 3 a e 2 1 8 d f d 7 3 f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3 e 1 c 7 3 4 f - c d 3 c - 4 0 9 a - b 8 3 0 - 2 1 8 3 6 9 0 9 d d 7 7 "   x m l n s : n s 3 = " f 8 0 0 9 4 3 e - 7 7 1 9 - 4 4 7 4 - 9 4 0 2 - 4 6 1 6 d b 3 0 0 0 4 9 " >  
 < x s d : i m p o r t   n a m e s p a c e = " 3 e 1 c 7 3 4 f - c d 3 c - 4 0 9 a - b 8 3 0 - 2 1 8 3 6 9 0 9 d d 7 7 " / >  
 < x s d : i m p o r t   n a m e s p a c e = " f 8 0 0 9 4 3 e - 7 7 1 9 - 4 4 7 4 - 9 4 0 2 - 4 6 1 6 d b 3 0 0 0 4 9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l c f 7 6 f 1 5 5 c e d 4 d d c b 4 0 9 7 1 3 4 f f 3 c 3 3 2 f "   m i n O c c u r s = " 0 " /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b j e c t D e t e c t o r V e r s i o n s "   m i n O c c u r s = " 0 " / >  
 < x s d : e l e m e n t   r e f = " n s 2 : M e d i a S e r v i c e G e n e r a t i o n T i m e "   m i n O c c u r s = " 0 " / >  
 < x s d : e l e m e n t   r e f = " n s 2 : M e d i a S e r v i c e E v e n t H a s h C o d e "   m i n O c c u r s = " 0 " / >  
 < x s d : e l e m e n t   r e f = " n s 2 : M e d i a S e r v i c e O C R "   m i n O c c u r s = " 0 " / >  
 < x s d : e l e m e n t   r e f = " n s 2 : M e d i a S e r v i c e D a t e T a k e n "   m i n O c c u r s = " 0 " / >  
 < x s d : e l e m e n t   r e f = " n s 2 : M e d i a L e n g t h I n S e c o n d s "   m i n O c c u r s = " 0 " / >  
 < x s d : e l e m e n t   r e f = " n s 3 : S h a r e d W i t h U s e r s "   m i n O c c u r s = " 0 " / >  
 < x s d : e l e m e n t   r e f = " n s 3 : S h a r e d W i t h D e t a i l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3 e 1 c 7 3 4 f - c d 3 c - 4 0 9 a - b 8 3 0 - 2 1 8 3 6 9 0 9 d d 7 7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l c f 7 6 f 1 5 5 c e d 4 d d c b 4 0 9 7 1 3 4 f f 3 c 3 3 2 f "   m a : i n d e x = " 9 "   n i l l a b l e = " t r u e "   m a : t a x o n o m y = " t r u e "   m a : i n t e r n a l N a m e = " l c f 7 6 f 1 5 5 c e d 4 d d c b 4 0 9 7 1 3 4 f f 3 c 3 3 2 f "   m a : t a x o n o m y F i e l d N a m e = " M e d i a S e r v i c e I m a g e T a g s "   m a : d i s p l a y N a m e = " I m a g e   T a g s "   m a : r e a d O n l y = " f a l s e "   m a : f i e l d I d = " { 5 c f 7 6 f 1 5 - 5 c e d - 4 d d c - b 4 0 9 - 7 1 3 4 f f 3 c 3 3 2 f } "   m a : t a x o n o m y M u l t i = " t r u e "   m a : s s p I d = " 5 3 5 3 a d e e - 5 e 9 f - 4 b 5 0 - 8 9 0 c - a e f 0 d 5 1 a 5 4 e e "   m a : t e r m S e t I d = " 0 9 8 1 4 c d 3 - 5 6 8 e - f e 9 0 - 9 8 1 4 - 8 d 6 2 1 f f 8 f b 8 4 "   m a : a n c h o r I d = " f b a 5 4 f b 3 - c 3 e 1 - f e 8 1 - a 7 7 6 - c a 4 b 6 9 1 4 8 c 4 d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x s d : e l e m e n t   n a m e = " M e d i a S e r v i c e M e t a d a t a "   m a : i n d e x = " 1 0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1 1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b j e c t D e t e c t o r V e r s i o n s "   m a : i n d e x = " 1 2 "   n i l l a b l e = " t r u e "   m a : d i s p l a y N a m e = " M e d i a S e r v i c e O b j e c t D e t e c t o r V e r s i o n s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4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O C R "   m a : i n d e x = " 1 5 "   n i l l a b l e = " t r u e "   m a : d i s p l a y N a m e = " E x t r a c t e d   T e x t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6 "   n i l l a b l e = " t r u e "   m a : d i s p l a y N a m e = " M e d i a S e r v i c e D a t e T a k e n "   m a : h i d d e n = " t r u e "   m a : i n d e x e d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1 7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/ x s d : s c h e m a >  
 < x s d : s c h e m a   t a r g e t N a m e s p a c e = " f 8 0 0 9 4 3 e - 7 7 1 9 - 4 4 7 4 - 9 4 0 2 - 4 6 1 6 d b 3 0 0 0 4 9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8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9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3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Props1.xml><?xml version="1.0" encoding="utf-8"?>
<ds:datastoreItem xmlns:ds="http://schemas.openxmlformats.org/officeDocument/2006/customXml" ds:itemID="{2E21F58D-3873-412F-96F6-082E7FAD96A2}">
  <ds:schemaRefs/>
</ds:datastoreItem>
</file>

<file path=customXml/itemProps2.xml><?xml version="1.0" encoding="utf-8"?>
<ds:datastoreItem xmlns:ds="http://schemas.openxmlformats.org/officeDocument/2006/customXml" ds:itemID="{1DEA3E99-A783-414F-83F7-10B12A95ECF5}">
  <ds:schemaRefs/>
</ds:datastoreItem>
</file>

<file path=customXml/itemProps3.xml><?xml version="1.0" encoding="utf-8"?>
<ds:datastoreItem xmlns:ds="http://schemas.openxmlformats.org/officeDocument/2006/customXml" ds:itemID="{4470A104-2950-4FC0-92BF-F65DBCEC9B4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WPS Presentation</Application>
  <PresentationFormat>Widescreen</PresentationFormat>
  <Paragraphs>2</Paragraphs>
  <Slides>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inherit</vt:lpstr>
      <vt:lpstr>Segoe Print</vt:lpstr>
      <vt:lpstr>gordita</vt:lpstr>
      <vt:lpstr>Microsoft YaHei</vt:lpstr>
      <vt:lpstr>Arial Unicode MS</vt:lpstr>
      <vt:lpstr>Calibri Light</vt:lpstr>
      <vt:lpstr>Office Theme</vt:lpstr>
      <vt:lpstr>WORK BREAKDOWN STRUCTURE –  IP23 Live Project Deliverables – ‘Data Analytics’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krish</cp:lastModifiedBy>
  <cp:revision>226</cp:revision>
  <dcterms:created xsi:type="dcterms:W3CDTF">2023-07-15T03:43:00Z</dcterms:created>
  <dcterms:modified xsi:type="dcterms:W3CDTF">2024-07-25T12:30:41Z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  <property fmtid="{D5CDD505-2E9C-101B-9397-08002B2CF9AE}" pid="3" name="ICV">
    <vt:lpwstr>A2B57AB4C2894444BF8010AC40D62747_13</vt:lpwstr>
  </property>
  <property fmtid="{D5CDD505-2E9C-101B-9397-08002B2CF9AE}" pid="4" name="KSOProductBuildVer">
    <vt:lpwstr>1033-12.2.0.13472</vt:lpwstr>
  </property>
</Properties>
</file>