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649200" cy="7315200"/>
  <p:notesSz cx="12649200" cy="73152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8690" y="2267712"/>
            <a:ext cx="1075182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97380" y="4096512"/>
            <a:ext cx="885444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32460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514338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00" y="228600"/>
            <a:ext cx="12192000" cy="323850"/>
          </a:xfrm>
          <a:custGeom>
            <a:avLst/>
            <a:gdLst/>
            <a:ahLst/>
            <a:cxnLst/>
            <a:rect l="l" t="t" r="r" b="b"/>
            <a:pathLst>
              <a:path w="12192000" h="323850">
                <a:moveTo>
                  <a:pt x="12192000" y="323850"/>
                </a:moveTo>
                <a:lnTo>
                  <a:pt x="0" y="32385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323850"/>
                </a:lnTo>
                <a:close/>
              </a:path>
            </a:pathLst>
          </a:custGeom>
          <a:solidFill>
            <a:srgbClr val="3B3A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28600" y="548639"/>
            <a:ext cx="12192000" cy="1222375"/>
          </a:xfrm>
          <a:custGeom>
            <a:avLst/>
            <a:gdLst/>
            <a:ahLst/>
            <a:cxnLst/>
            <a:rect l="l" t="t" r="r" b="b"/>
            <a:pathLst>
              <a:path w="12192000" h="1222375">
                <a:moveTo>
                  <a:pt x="12192000" y="1213497"/>
                </a:moveTo>
                <a:lnTo>
                  <a:pt x="0" y="1213497"/>
                </a:lnTo>
                <a:lnTo>
                  <a:pt x="0" y="1221752"/>
                </a:lnTo>
                <a:lnTo>
                  <a:pt x="12192000" y="1221752"/>
                </a:lnTo>
                <a:lnTo>
                  <a:pt x="12192000" y="1213497"/>
                </a:lnTo>
                <a:close/>
              </a:path>
              <a:path w="12192000" h="1222375">
                <a:moveTo>
                  <a:pt x="12192000" y="0"/>
                </a:moveTo>
                <a:lnTo>
                  <a:pt x="0" y="0"/>
                </a:lnTo>
                <a:lnTo>
                  <a:pt x="0" y="3822"/>
                </a:lnTo>
                <a:lnTo>
                  <a:pt x="12192000" y="3822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>
              <a:alpha val="109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28600" y="1762125"/>
            <a:ext cx="12192000" cy="64135"/>
          </a:xfrm>
          <a:custGeom>
            <a:avLst/>
            <a:gdLst/>
            <a:ahLst/>
            <a:cxnLst/>
            <a:rect l="l" t="t" r="r" b="b"/>
            <a:pathLst>
              <a:path w="12192000" h="64135">
                <a:moveTo>
                  <a:pt x="0" y="64134"/>
                </a:moveTo>
                <a:lnTo>
                  <a:pt x="12192000" y="64134"/>
                </a:lnTo>
                <a:lnTo>
                  <a:pt x="12192000" y="0"/>
                </a:lnTo>
                <a:lnTo>
                  <a:pt x="0" y="0"/>
                </a:lnTo>
                <a:lnTo>
                  <a:pt x="0" y="64134"/>
                </a:lnTo>
                <a:close/>
              </a:path>
            </a:pathLst>
          </a:custGeom>
          <a:solidFill>
            <a:srgbClr val="000000">
              <a:alpha val="129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228600" y="552450"/>
            <a:ext cx="12192000" cy="1209675"/>
          </a:xfrm>
          <a:custGeom>
            <a:avLst/>
            <a:gdLst/>
            <a:ahLst/>
            <a:cxnLst/>
            <a:rect l="l" t="t" r="r" b="b"/>
            <a:pathLst>
              <a:path w="12192000" h="1209675">
                <a:moveTo>
                  <a:pt x="12192000" y="1209675"/>
                </a:moveTo>
                <a:lnTo>
                  <a:pt x="0" y="1209675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1209675"/>
                </a:lnTo>
                <a:close/>
              </a:path>
            </a:pathLst>
          </a:custGeom>
          <a:solidFill>
            <a:srgbClr val="F2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2460" y="292608"/>
            <a:ext cx="11384280" cy="11704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2460" y="1682496"/>
            <a:ext cx="1138428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300728" y="6803136"/>
            <a:ext cx="404774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32460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107424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dirty="0" sz="9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228600" y="228600"/>
            <a:ext cx="12192000" cy="6858000"/>
            <a:chOff x="228600" y="228600"/>
            <a:chExt cx="12192000" cy="6858000"/>
          </a:xfrm>
        </p:grpSpPr>
        <p:sp>
          <p:nvSpPr>
            <p:cNvPr id="4" name="object 4" descr=""/>
            <p:cNvSpPr/>
            <p:nvPr/>
          </p:nvSpPr>
          <p:spPr>
            <a:xfrm>
              <a:off x="228600" y="22860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6858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475" y="1781174"/>
              <a:ext cx="2590800" cy="9525"/>
            </a:xfrm>
            <a:custGeom>
              <a:avLst/>
              <a:gdLst/>
              <a:ahLst/>
              <a:cxnLst/>
              <a:rect l="l" t="t" r="r" b="b"/>
              <a:pathLst>
                <a:path w="2590800" h="9525">
                  <a:moveTo>
                    <a:pt x="0" y="0"/>
                  </a:moveTo>
                  <a:lnTo>
                    <a:pt x="2590800" y="0"/>
                  </a:lnTo>
                  <a:lnTo>
                    <a:pt x="2590800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946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406400" y="1320800"/>
            <a:ext cx="1416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121212"/>
                </a:solidFill>
                <a:latin typeface="Segoe UI"/>
                <a:cs typeface="Segoe UI"/>
              </a:rPr>
              <a:t>country </a:t>
            </a:r>
            <a:r>
              <a:rPr dirty="0" sz="1800" spc="-20">
                <a:solidFill>
                  <a:srgbClr val="121212"/>
                </a:solidFill>
                <a:latin typeface="Segoe UI"/>
                <a:cs typeface="Segoe UI"/>
              </a:rPr>
              <a:t>name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371475" y="1781175"/>
            <a:ext cx="3686175" cy="4676775"/>
            <a:chOff x="371475" y="1781175"/>
            <a:chExt cx="3686175" cy="4676775"/>
          </a:xfrm>
        </p:grpSpPr>
        <p:sp>
          <p:nvSpPr>
            <p:cNvPr id="8" name="object 8" descr=""/>
            <p:cNvSpPr/>
            <p:nvPr/>
          </p:nvSpPr>
          <p:spPr>
            <a:xfrm>
              <a:off x="2962275" y="1781175"/>
              <a:ext cx="1095375" cy="9525"/>
            </a:xfrm>
            <a:custGeom>
              <a:avLst/>
              <a:gdLst/>
              <a:ahLst/>
              <a:cxnLst/>
              <a:rect l="l" t="t" r="r" b="b"/>
              <a:pathLst>
                <a:path w="1095375" h="9525">
                  <a:moveTo>
                    <a:pt x="0" y="0"/>
                  </a:moveTo>
                  <a:lnTo>
                    <a:pt x="1095375" y="0"/>
                  </a:lnTo>
                  <a:lnTo>
                    <a:pt x="1095375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94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71475" y="2114549"/>
              <a:ext cx="3686175" cy="10160"/>
            </a:xfrm>
            <a:custGeom>
              <a:avLst/>
              <a:gdLst/>
              <a:ahLst/>
              <a:cxnLst/>
              <a:rect l="l" t="t" r="r" b="b"/>
              <a:pathLst>
                <a:path w="3686175" h="10160">
                  <a:moveTo>
                    <a:pt x="3686175" y="0"/>
                  </a:moveTo>
                  <a:lnTo>
                    <a:pt x="2590800" y="0"/>
                  </a:lnTo>
                  <a:lnTo>
                    <a:pt x="0" y="0"/>
                  </a:lnTo>
                  <a:lnTo>
                    <a:pt x="0" y="9537"/>
                  </a:lnTo>
                  <a:lnTo>
                    <a:pt x="2590800" y="9537"/>
                  </a:lnTo>
                  <a:lnTo>
                    <a:pt x="3686175" y="9537"/>
                  </a:lnTo>
                  <a:lnTo>
                    <a:pt x="3686175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71475" y="2124075"/>
              <a:ext cx="2590800" cy="333375"/>
            </a:xfrm>
            <a:custGeom>
              <a:avLst/>
              <a:gdLst/>
              <a:ahLst/>
              <a:cxnLst/>
              <a:rect l="l" t="t" r="r" b="b"/>
              <a:pathLst>
                <a:path w="2590800" h="333375">
                  <a:moveTo>
                    <a:pt x="2590800" y="333375"/>
                  </a:moveTo>
                  <a:lnTo>
                    <a:pt x="0" y="333375"/>
                  </a:lnTo>
                  <a:lnTo>
                    <a:pt x="0" y="0"/>
                  </a:lnTo>
                  <a:lnTo>
                    <a:pt x="2590800" y="0"/>
                  </a:lnTo>
                  <a:lnTo>
                    <a:pt x="2590800" y="333375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71475" y="2447925"/>
              <a:ext cx="2590800" cy="9525"/>
            </a:xfrm>
            <a:custGeom>
              <a:avLst/>
              <a:gdLst/>
              <a:ahLst/>
              <a:cxnLst/>
              <a:rect l="l" t="t" r="r" b="b"/>
              <a:pathLst>
                <a:path w="2590800" h="9525">
                  <a:moveTo>
                    <a:pt x="0" y="0"/>
                  </a:moveTo>
                  <a:lnTo>
                    <a:pt x="2590800" y="0"/>
                  </a:lnTo>
                  <a:lnTo>
                    <a:pt x="2590800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962275" y="2124075"/>
              <a:ext cx="1095375" cy="333375"/>
            </a:xfrm>
            <a:custGeom>
              <a:avLst/>
              <a:gdLst/>
              <a:ahLst/>
              <a:cxnLst/>
              <a:rect l="l" t="t" r="r" b="b"/>
              <a:pathLst>
                <a:path w="1095375" h="333375">
                  <a:moveTo>
                    <a:pt x="1095375" y="333375"/>
                  </a:moveTo>
                  <a:lnTo>
                    <a:pt x="0" y="333375"/>
                  </a:lnTo>
                  <a:lnTo>
                    <a:pt x="0" y="0"/>
                  </a:lnTo>
                  <a:lnTo>
                    <a:pt x="1095375" y="0"/>
                  </a:lnTo>
                  <a:lnTo>
                    <a:pt x="1095375" y="333375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71475" y="2447924"/>
              <a:ext cx="3686175" cy="343535"/>
            </a:xfrm>
            <a:custGeom>
              <a:avLst/>
              <a:gdLst/>
              <a:ahLst/>
              <a:cxnLst/>
              <a:rect l="l" t="t" r="r" b="b"/>
              <a:pathLst>
                <a:path w="3686175" h="343535">
                  <a:moveTo>
                    <a:pt x="3686175" y="333375"/>
                  </a:moveTo>
                  <a:lnTo>
                    <a:pt x="2590800" y="333375"/>
                  </a:lnTo>
                  <a:lnTo>
                    <a:pt x="0" y="333375"/>
                  </a:lnTo>
                  <a:lnTo>
                    <a:pt x="0" y="342912"/>
                  </a:lnTo>
                  <a:lnTo>
                    <a:pt x="2590800" y="342912"/>
                  </a:lnTo>
                  <a:lnTo>
                    <a:pt x="3686175" y="342912"/>
                  </a:lnTo>
                  <a:lnTo>
                    <a:pt x="3686175" y="333375"/>
                  </a:lnTo>
                  <a:close/>
                </a:path>
                <a:path w="3686175" h="343535">
                  <a:moveTo>
                    <a:pt x="3686175" y="0"/>
                  </a:moveTo>
                  <a:lnTo>
                    <a:pt x="2590800" y="0"/>
                  </a:lnTo>
                  <a:lnTo>
                    <a:pt x="2590800" y="9537"/>
                  </a:lnTo>
                  <a:lnTo>
                    <a:pt x="3686175" y="9537"/>
                  </a:lnTo>
                  <a:lnTo>
                    <a:pt x="3686175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71475" y="2790825"/>
              <a:ext cx="2590800" cy="333375"/>
            </a:xfrm>
            <a:custGeom>
              <a:avLst/>
              <a:gdLst/>
              <a:ahLst/>
              <a:cxnLst/>
              <a:rect l="l" t="t" r="r" b="b"/>
              <a:pathLst>
                <a:path w="2590800" h="333375">
                  <a:moveTo>
                    <a:pt x="2590800" y="333375"/>
                  </a:moveTo>
                  <a:lnTo>
                    <a:pt x="0" y="333375"/>
                  </a:lnTo>
                  <a:lnTo>
                    <a:pt x="0" y="0"/>
                  </a:lnTo>
                  <a:lnTo>
                    <a:pt x="2590800" y="0"/>
                  </a:lnTo>
                  <a:lnTo>
                    <a:pt x="2590800" y="333375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71475" y="3114675"/>
              <a:ext cx="2590800" cy="9525"/>
            </a:xfrm>
            <a:custGeom>
              <a:avLst/>
              <a:gdLst/>
              <a:ahLst/>
              <a:cxnLst/>
              <a:rect l="l" t="t" r="r" b="b"/>
              <a:pathLst>
                <a:path w="2590800" h="9525">
                  <a:moveTo>
                    <a:pt x="0" y="0"/>
                  </a:moveTo>
                  <a:lnTo>
                    <a:pt x="2590800" y="0"/>
                  </a:lnTo>
                  <a:lnTo>
                    <a:pt x="2590800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962275" y="2790825"/>
              <a:ext cx="1095375" cy="333375"/>
            </a:xfrm>
            <a:custGeom>
              <a:avLst/>
              <a:gdLst/>
              <a:ahLst/>
              <a:cxnLst/>
              <a:rect l="l" t="t" r="r" b="b"/>
              <a:pathLst>
                <a:path w="1095375" h="333375">
                  <a:moveTo>
                    <a:pt x="1095375" y="333375"/>
                  </a:moveTo>
                  <a:lnTo>
                    <a:pt x="0" y="333375"/>
                  </a:lnTo>
                  <a:lnTo>
                    <a:pt x="0" y="0"/>
                  </a:lnTo>
                  <a:lnTo>
                    <a:pt x="1095375" y="0"/>
                  </a:lnTo>
                  <a:lnTo>
                    <a:pt x="1095375" y="333375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71475" y="3114687"/>
              <a:ext cx="3686175" cy="342900"/>
            </a:xfrm>
            <a:custGeom>
              <a:avLst/>
              <a:gdLst/>
              <a:ahLst/>
              <a:cxnLst/>
              <a:rect l="l" t="t" r="r" b="b"/>
              <a:pathLst>
                <a:path w="3686175" h="342900">
                  <a:moveTo>
                    <a:pt x="3686175" y="333375"/>
                  </a:moveTo>
                  <a:lnTo>
                    <a:pt x="2590800" y="333375"/>
                  </a:lnTo>
                  <a:lnTo>
                    <a:pt x="0" y="333375"/>
                  </a:lnTo>
                  <a:lnTo>
                    <a:pt x="0" y="342900"/>
                  </a:lnTo>
                  <a:lnTo>
                    <a:pt x="2590800" y="342900"/>
                  </a:lnTo>
                  <a:lnTo>
                    <a:pt x="3686175" y="342900"/>
                  </a:lnTo>
                  <a:lnTo>
                    <a:pt x="3686175" y="333375"/>
                  </a:lnTo>
                  <a:close/>
                </a:path>
                <a:path w="3686175" h="342900">
                  <a:moveTo>
                    <a:pt x="3686175" y="0"/>
                  </a:moveTo>
                  <a:lnTo>
                    <a:pt x="2590800" y="0"/>
                  </a:lnTo>
                  <a:lnTo>
                    <a:pt x="2590800" y="9525"/>
                  </a:lnTo>
                  <a:lnTo>
                    <a:pt x="3686175" y="9525"/>
                  </a:lnTo>
                  <a:lnTo>
                    <a:pt x="3686175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71475" y="3457575"/>
              <a:ext cx="2590800" cy="333375"/>
            </a:xfrm>
            <a:custGeom>
              <a:avLst/>
              <a:gdLst/>
              <a:ahLst/>
              <a:cxnLst/>
              <a:rect l="l" t="t" r="r" b="b"/>
              <a:pathLst>
                <a:path w="2590800" h="333375">
                  <a:moveTo>
                    <a:pt x="2590800" y="333375"/>
                  </a:moveTo>
                  <a:lnTo>
                    <a:pt x="0" y="333375"/>
                  </a:lnTo>
                  <a:lnTo>
                    <a:pt x="0" y="0"/>
                  </a:lnTo>
                  <a:lnTo>
                    <a:pt x="2590800" y="0"/>
                  </a:lnTo>
                  <a:lnTo>
                    <a:pt x="2590800" y="333375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71475" y="3781425"/>
              <a:ext cx="2590800" cy="9525"/>
            </a:xfrm>
            <a:custGeom>
              <a:avLst/>
              <a:gdLst/>
              <a:ahLst/>
              <a:cxnLst/>
              <a:rect l="l" t="t" r="r" b="b"/>
              <a:pathLst>
                <a:path w="2590800" h="9525">
                  <a:moveTo>
                    <a:pt x="0" y="0"/>
                  </a:moveTo>
                  <a:lnTo>
                    <a:pt x="2590800" y="0"/>
                  </a:lnTo>
                  <a:lnTo>
                    <a:pt x="2590800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962275" y="3457575"/>
              <a:ext cx="1095375" cy="333375"/>
            </a:xfrm>
            <a:custGeom>
              <a:avLst/>
              <a:gdLst/>
              <a:ahLst/>
              <a:cxnLst/>
              <a:rect l="l" t="t" r="r" b="b"/>
              <a:pathLst>
                <a:path w="1095375" h="333375">
                  <a:moveTo>
                    <a:pt x="1095375" y="333375"/>
                  </a:moveTo>
                  <a:lnTo>
                    <a:pt x="0" y="333375"/>
                  </a:lnTo>
                  <a:lnTo>
                    <a:pt x="0" y="0"/>
                  </a:lnTo>
                  <a:lnTo>
                    <a:pt x="1095375" y="0"/>
                  </a:lnTo>
                  <a:lnTo>
                    <a:pt x="1095375" y="333375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71475" y="3781437"/>
              <a:ext cx="3686175" cy="342900"/>
            </a:xfrm>
            <a:custGeom>
              <a:avLst/>
              <a:gdLst/>
              <a:ahLst/>
              <a:cxnLst/>
              <a:rect l="l" t="t" r="r" b="b"/>
              <a:pathLst>
                <a:path w="3686175" h="342900">
                  <a:moveTo>
                    <a:pt x="3686175" y="333375"/>
                  </a:moveTo>
                  <a:lnTo>
                    <a:pt x="2590800" y="333375"/>
                  </a:lnTo>
                  <a:lnTo>
                    <a:pt x="0" y="333375"/>
                  </a:lnTo>
                  <a:lnTo>
                    <a:pt x="0" y="342900"/>
                  </a:lnTo>
                  <a:lnTo>
                    <a:pt x="2590800" y="342900"/>
                  </a:lnTo>
                  <a:lnTo>
                    <a:pt x="3686175" y="342900"/>
                  </a:lnTo>
                  <a:lnTo>
                    <a:pt x="3686175" y="333375"/>
                  </a:lnTo>
                  <a:close/>
                </a:path>
                <a:path w="3686175" h="342900">
                  <a:moveTo>
                    <a:pt x="3686175" y="0"/>
                  </a:moveTo>
                  <a:lnTo>
                    <a:pt x="2590800" y="0"/>
                  </a:lnTo>
                  <a:lnTo>
                    <a:pt x="2590800" y="9525"/>
                  </a:lnTo>
                  <a:lnTo>
                    <a:pt x="3686175" y="9525"/>
                  </a:lnTo>
                  <a:lnTo>
                    <a:pt x="3686175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71475" y="4124325"/>
              <a:ext cx="2590800" cy="333375"/>
            </a:xfrm>
            <a:custGeom>
              <a:avLst/>
              <a:gdLst/>
              <a:ahLst/>
              <a:cxnLst/>
              <a:rect l="l" t="t" r="r" b="b"/>
              <a:pathLst>
                <a:path w="2590800" h="333375">
                  <a:moveTo>
                    <a:pt x="2590800" y="333375"/>
                  </a:moveTo>
                  <a:lnTo>
                    <a:pt x="0" y="333375"/>
                  </a:lnTo>
                  <a:lnTo>
                    <a:pt x="0" y="0"/>
                  </a:lnTo>
                  <a:lnTo>
                    <a:pt x="2590800" y="0"/>
                  </a:lnTo>
                  <a:lnTo>
                    <a:pt x="2590800" y="333375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71475" y="4448175"/>
              <a:ext cx="2590800" cy="9525"/>
            </a:xfrm>
            <a:custGeom>
              <a:avLst/>
              <a:gdLst/>
              <a:ahLst/>
              <a:cxnLst/>
              <a:rect l="l" t="t" r="r" b="b"/>
              <a:pathLst>
                <a:path w="2590800" h="9525">
                  <a:moveTo>
                    <a:pt x="0" y="0"/>
                  </a:moveTo>
                  <a:lnTo>
                    <a:pt x="2590800" y="0"/>
                  </a:lnTo>
                  <a:lnTo>
                    <a:pt x="2590800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962275" y="4124325"/>
              <a:ext cx="1095375" cy="333375"/>
            </a:xfrm>
            <a:custGeom>
              <a:avLst/>
              <a:gdLst/>
              <a:ahLst/>
              <a:cxnLst/>
              <a:rect l="l" t="t" r="r" b="b"/>
              <a:pathLst>
                <a:path w="1095375" h="333375">
                  <a:moveTo>
                    <a:pt x="1095375" y="333375"/>
                  </a:moveTo>
                  <a:lnTo>
                    <a:pt x="0" y="333375"/>
                  </a:lnTo>
                  <a:lnTo>
                    <a:pt x="0" y="0"/>
                  </a:lnTo>
                  <a:lnTo>
                    <a:pt x="1095375" y="0"/>
                  </a:lnTo>
                  <a:lnTo>
                    <a:pt x="1095375" y="333375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71475" y="4448187"/>
              <a:ext cx="3686175" cy="342900"/>
            </a:xfrm>
            <a:custGeom>
              <a:avLst/>
              <a:gdLst/>
              <a:ahLst/>
              <a:cxnLst/>
              <a:rect l="l" t="t" r="r" b="b"/>
              <a:pathLst>
                <a:path w="3686175" h="342900">
                  <a:moveTo>
                    <a:pt x="3686175" y="333375"/>
                  </a:moveTo>
                  <a:lnTo>
                    <a:pt x="2590800" y="333375"/>
                  </a:lnTo>
                  <a:lnTo>
                    <a:pt x="0" y="333375"/>
                  </a:lnTo>
                  <a:lnTo>
                    <a:pt x="0" y="342900"/>
                  </a:lnTo>
                  <a:lnTo>
                    <a:pt x="2590800" y="342900"/>
                  </a:lnTo>
                  <a:lnTo>
                    <a:pt x="3686175" y="342900"/>
                  </a:lnTo>
                  <a:lnTo>
                    <a:pt x="3686175" y="333375"/>
                  </a:lnTo>
                  <a:close/>
                </a:path>
                <a:path w="3686175" h="342900">
                  <a:moveTo>
                    <a:pt x="3686175" y="0"/>
                  </a:moveTo>
                  <a:lnTo>
                    <a:pt x="2590800" y="0"/>
                  </a:lnTo>
                  <a:lnTo>
                    <a:pt x="2590800" y="9525"/>
                  </a:lnTo>
                  <a:lnTo>
                    <a:pt x="3686175" y="9525"/>
                  </a:lnTo>
                  <a:lnTo>
                    <a:pt x="3686175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371475" y="4791075"/>
              <a:ext cx="2590800" cy="333375"/>
            </a:xfrm>
            <a:custGeom>
              <a:avLst/>
              <a:gdLst/>
              <a:ahLst/>
              <a:cxnLst/>
              <a:rect l="l" t="t" r="r" b="b"/>
              <a:pathLst>
                <a:path w="2590800" h="333375">
                  <a:moveTo>
                    <a:pt x="2590800" y="333375"/>
                  </a:moveTo>
                  <a:lnTo>
                    <a:pt x="0" y="333375"/>
                  </a:lnTo>
                  <a:lnTo>
                    <a:pt x="0" y="0"/>
                  </a:lnTo>
                  <a:lnTo>
                    <a:pt x="2590800" y="0"/>
                  </a:lnTo>
                  <a:lnTo>
                    <a:pt x="2590800" y="333375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71475" y="5114925"/>
              <a:ext cx="2590800" cy="9525"/>
            </a:xfrm>
            <a:custGeom>
              <a:avLst/>
              <a:gdLst/>
              <a:ahLst/>
              <a:cxnLst/>
              <a:rect l="l" t="t" r="r" b="b"/>
              <a:pathLst>
                <a:path w="2590800" h="9525">
                  <a:moveTo>
                    <a:pt x="0" y="0"/>
                  </a:moveTo>
                  <a:lnTo>
                    <a:pt x="2590800" y="0"/>
                  </a:lnTo>
                  <a:lnTo>
                    <a:pt x="2590800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962275" y="4791075"/>
              <a:ext cx="1095375" cy="333375"/>
            </a:xfrm>
            <a:custGeom>
              <a:avLst/>
              <a:gdLst/>
              <a:ahLst/>
              <a:cxnLst/>
              <a:rect l="l" t="t" r="r" b="b"/>
              <a:pathLst>
                <a:path w="1095375" h="333375">
                  <a:moveTo>
                    <a:pt x="1095375" y="333375"/>
                  </a:moveTo>
                  <a:lnTo>
                    <a:pt x="0" y="333375"/>
                  </a:lnTo>
                  <a:lnTo>
                    <a:pt x="0" y="0"/>
                  </a:lnTo>
                  <a:lnTo>
                    <a:pt x="1095375" y="0"/>
                  </a:lnTo>
                  <a:lnTo>
                    <a:pt x="1095375" y="333375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71475" y="5114937"/>
              <a:ext cx="3686175" cy="342900"/>
            </a:xfrm>
            <a:custGeom>
              <a:avLst/>
              <a:gdLst/>
              <a:ahLst/>
              <a:cxnLst/>
              <a:rect l="l" t="t" r="r" b="b"/>
              <a:pathLst>
                <a:path w="3686175" h="342900">
                  <a:moveTo>
                    <a:pt x="3686175" y="333375"/>
                  </a:moveTo>
                  <a:lnTo>
                    <a:pt x="2590800" y="333375"/>
                  </a:lnTo>
                  <a:lnTo>
                    <a:pt x="0" y="333375"/>
                  </a:lnTo>
                  <a:lnTo>
                    <a:pt x="0" y="342900"/>
                  </a:lnTo>
                  <a:lnTo>
                    <a:pt x="2590800" y="342900"/>
                  </a:lnTo>
                  <a:lnTo>
                    <a:pt x="3686175" y="342900"/>
                  </a:lnTo>
                  <a:lnTo>
                    <a:pt x="3686175" y="333375"/>
                  </a:lnTo>
                  <a:close/>
                </a:path>
                <a:path w="3686175" h="342900">
                  <a:moveTo>
                    <a:pt x="3686175" y="0"/>
                  </a:moveTo>
                  <a:lnTo>
                    <a:pt x="2590800" y="0"/>
                  </a:lnTo>
                  <a:lnTo>
                    <a:pt x="2590800" y="9525"/>
                  </a:lnTo>
                  <a:lnTo>
                    <a:pt x="3686175" y="9525"/>
                  </a:lnTo>
                  <a:lnTo>
                    <a:pt x="3686175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371475" y="5457825"/>
              <a:ext cx="2590800" cy="333375"/>
            </a:xfrm>
            <a:custGeom>
              <a:avLst/>
              <a:gdLst/>
              <a:ahLst/>
              <a:cxnLst/>
              <a:rect l="l" t="t" r="r" b="b"/>
              <a:pathLst>
                <a:path w="2590800" h="333375">
                  <a:moveTo>
                    <a:pt x="2590800" y="333375"/>
                  </a:moveTo>
                  <a:lnTo>
                    <a:pt x="0" y="333375"/>
                  </a:lnTo>
                  <a:lnTo>
                    <a:pt x="0" y="0"/>
                  </a:lnTo>
                  <a:lnTo>
                    <a:pt x="2590800" y="0"/>
                  </a:lnTo>
                  <a:lnTo>
                    <a:pt x="2590800" y="333375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371475" y="5781675"/>
              <a:ext cx="2590800" cy="9525"/>
            </a:xfrm>
            <a:custGeom>
              <a:avLst/>
              <a:gdLst/>
              <a:ahLst/>
              <a:cxnLst/>
              <a:rect l="l" t="t" r="r" b="b"/>
              <a:pathLst>
                <a:path w="2590800" h="9525">
                  <a:moveTo>
                    <a:pt x="0" y="0"/>
                  </a:moveTo>
                  <a:lnTo>
                    <a:pt x="2590800" y="0"/>
                  </a:lnTo>
                  <a:lnTo>
                    <a:pt x="2590800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962275" y="5457825"/>
              <a:ext cx="1095375" cy="333375"/>
            </a:xfrm>
            <a:custGeom>
              <a:avLst/>
              <a:gdLst/>
              <a:ahLst/>
              <a:cxnLst/>
              <a:rect l="l" t="t" r="r" b="b"/>
              <a:pathLst>
                <a:path w="1095375" h="333375">
                  <a:moveTo>
                    <a:pt x="1095375" y="333375"/>
                  </a:moveTo>
                  <a:lnTo>
                    <a:pt x="0" y="333375"/>
                  </a:lnTo>
                  <a:lnTo>
                    <a:pt x="0" y="0"/>
                  </a:lnTo>
                  <a:lnTo>
                    <a:pt x="1095375" y="0"/>
                  </a:lnTo>
                  <a:lnTo>
                    <a:pt x="1095375" y="333375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371475" y="5781687"/>
              <a:ext cx="3686175" cy="342900"/>
            </a:xfrm>
            <a:custGeom>
              <a:avLst/>
              <a:gdLst/>
              <a:ahLst/>
              <a:cxnLst/>
              <a:rect l="l" t="t" r="r" b="b"/>
              <a:pathLst>
                <a:path w="3686175" h="342900">
                  <a:moveTo>
                    <a:pt x="3686175" y="333375"/>
                  </a:moveTo>
                  <a:lnTo>
                    <a:pt x="2590800" y="333375"/>
                  </a:lnTo>
                  <a:lnTo>
                    <a:pt x="0" y="333375"/>
                  </a:lnTo>
                  <a:lnTo>
                    <a:pt x="0" y="342900"/>
                  </a:lnTo>
                  <a:lnTo>
                    <a:pt x="2590800" y="342900"/>
                  </a:lnTo>
                  <a:lnTo>
                    <a:pt x="3686175" y="342900"/>
                  </a:lnTo>
                  <a:lnTo>
                    <a:pt x="3686175" y="333375"/>
                  </a:lnTo>
                  <a:close/>
                </a:path>
                <a:path w="3686175" h="342900">
                  <a:moveTo>
                    <a:pt x="3686175" y="0"/>
                  </a:moveTo>
                  <a:lnTo>
                    <a:pt x="2590800" y="0"/>
                  </a:lnTo>
                  <a:lnTo>
                    <a:pt x="2590800" y="9525"/>
                  </a:lnTo>
                  <a:lnTo>
                    <a:pt x="3686175" y="9525"/>
                  </a:lnTo>
                  <a:lnTo>
                    <a:pt x="3686175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371475" y="6124575"/>
              <a:ext cx="2590800" cy="333375"/>
            </a:xfrm>
            <a:custGeom>
              <a:avLst/>
              <a:gdLst/>
              <a:ahLst/>
              <a:cxnLst/>
              <a:rect l="l" t="t" r="r" b="b"/>
              <a:pathLst>
                <a:path w="2590800" h="333375">
                  <a:moveTo>
                    <a:pt x="2590800" y="333375"/>
                  </a:moveTo>
                  <a:lnTo>
                    <a:pt x="0" y="333375"/>
                  </a:lnTo>
                  <a:lnTo>
                    <a:pt x="0" y="0"/>
                  </a:lnTo>
                  <a:lnTo>
                    <a:pt x="2590800" y="0"/>
                  </a:lnTo>
                  <a:lnTo>
                    <a:pt x="2590800" y="333375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371475" y="6448425"/>
              <a:ext cx="2590800" cy="9525"/>
            </a:xfrm>
            <a:custGeom>
              <a:avLst/>
              <a:gdLst/>
              <a:ahLst/>
              <a:cxnLst/>
              <a:rect l="l" t="t" r="r" b="b"/>
              <a:pathLst>
                <a:path w="2590800" h="9525">
                  <a:moveTo>
                    <a:pt x="0" y="0"/>
                  </a:moveTo>
                  <a:lnTo>
                    <a:pt x="2590800" y="0"/>
                  </a:lnTo>
                  <a:lnTo>
                    <a:pt x="2590800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2962275" y="6124575"/>
              <a:ext cx="1095375" cy="333375"/>
            </a:xfrm>
            <a:custGeom>
              <a:avLst/>
              <a:gdLst/>
              <a:ahLst/>
              <a:cxnLst/>
              <a:rect l="l" t="t" r="r" b="b"/>
              <a:pathLst>
                <a:path w="1095375" h="333375">
                  <a:moveTo>
                    <a:pt x="1095375" y="333375"/>
                  </a:moveTo>
                  <a:lnTo>
                    <a:pt x="0" y="333375"/>
                  </a:lnTo>
                  <a:lnTo>
                    <a:pt x="0" y="0"/>
                  </a:lnTo>
                  <a:lnTo>
                    <a:pt x="1095375" y="0"/>
                  </a:lnTo>
                  <a:lnTo>
                    <a:pt x="1095375" y="333375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2962275" y="6448425"/>
              <a:ext cx="1095375" cy="9525"/>
            </a:xfrm>
            <a:custGeom>
              <a:avLst/>
              <a:gdLst/>
              <a:ahLst/>
              <a:cxnLst/>
              <a:rect l="l" t="t" r="r" b="b"/>
              <a:pathLst>
                <a:path w="1095375" h="9525">
                  <a:moveTo>
                    <a:pt x="0" y="0"/>
                  </a:moveTo>
                  <a:lnTo>
                    <a:pt x="1095375" y="0"/>
                  </a:lnTo>
                  <a:lnTo>
                    <a:pt x="1095375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2997200" y="1320800"/>
            <a:ext cx="10128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121212"/>
                </a:solidFill>
                <a:latin typeface="Segoe UI"/>
                <a:cs typeface="Segoe UI"/>
              </a:rPr>
              <a:t>countryID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371475" y="1747520"/>
            <a:ext cx="3686175" cy="502602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565"/>
              </a:spcBef>
              <a:tabLst>
                <a:tab pos="3391535" algn="l"/>
              </a:tabLst>
            </a:pPr>
            <a:r>
              <a:rPr dirty="0" sz="1800" spc="-10">
                <a:solidFill>
                  <a:srgbClr val="121212"/>
                </a:solidFill>
                <a:latin typeface="Segoe UI"/>
                <a:cs typeface="Segoe UI"/>
              </a:rPr>
              <a:t>Australia</a:t>
            </a:r>
            <a:r>
              <a:rPr dirty="0" sz="1800">
                <a:solidFill>
                  <a:srgbClr val="121212"/>
                </a:solidFill>
                <a:latin typeface="Segoe UI"/>
                <a:cs typeface="Segoe UI"/>
              </a:rPr>
              <a:t>	</a:t>
            </a:r>
            <a:r>
              <a:rPr dirty="0" sz="1800" spc="-25">
                <a:solidFill>
                  <a:srgbClr val="121212"/>
                </a:solidFill>
                <a:latin typeface="Segoe UI"/>
                <a:cs typeface="Segoe UI"/>
              </a:rPr>
              <a:t>14</a:t>
            </a:r>
            <a:endParaRPr sz="1800">
              <a:latin typeface="Segoe UI"/>
              <a:cs typeface="Segoe UI"/>
            </a:endParaRPr>
          </a:p>
          <a:p>
            <a:pPr marL="47625">
              <a:lnSpc>
                <a:spcPct val="100000"/>
              </a:lnSpc>
              <a:spcBef>
                <a:spcPts val="464"/>
              </a:spcBef>
              <a:tabLst>
                <a:tab pos="3391535" algn="l"/>
              </a:tabLst>
            </a:pPr>
            <a:r>
              <a:rPr dirty="0" sz="1800" spc="-10">
                <a:solidFill>
                  <a:srgbClr val="121212"/>
                </a:solidFill>
                <a:latin typeface="Segoe UI"/>
                <a:cs typeface="Segoe UI"/>
              </a:rPr>
              <a:t>Brazil</a:t>
            </a:r>
            <a:r>
              <a:rPr dirty="0" sz="1800">
                <a:solidFill>
                  <a:srgbClr val="121212"/>
                </a:solidFill>
                <a:latin typeface="Segoe UI"/>
                <a:cs typeface="Segoe UI"/>
              </a:rPr>
              <a:t>	</a:t>
            </a:r>
            <a:r>
              <a:rPr dirty="0" sz="1800" spc="-25">
                <a:solidFill>
                  <a:srgbClr val="121212"/>
                </a:solidFill>
                <a:latin typeface="Segoe UI"/>
                <a:cs typeface="Segoe UI"/>
              </a:rPr>
              <a:t>30</a:t>
            </a:r>
            <a:endParaRPr sz="1800">
              <a:latin typeface="Segoe UI"/>
              <a:cs typeface="Segoe UI"/>
            </a:endParaRPr>
          </a:p>
          <a:p>
            <a:pPr marL="47625">
              <a:lnSpc>
                <a:spcPct val="100000"/>
              </a:lnSpc>
              <a:spcBef>
                <a:spcPts val="464"/>
              </a:spcBef>
              <a:tabLst>
                <a:tab pos="3391535" algn="l"/>
              </a:tabLst>
            </a:pPr>
            <a:r>
              <a:rPr dirty="0" sz="1800" spc="-10">
                <a:solidFill>
                  <a:srgbClr val="121212"/>
                </a:solidFill>
                <a:latin typeface="Segoe UI"/>
                <a:cs typeface="Segoe UI"/>
              </a:rPr>
              <a:t>Canada</a:t>
            </a:r>
            <a:r>
              <a:rPr dirty="0" sz="1800">
                <a:solidFill>
                  <a:srgbClr val="121212"/>
                </a:solidFill>
                <a:latin typeface="Segoe UI"/>
                <a:cs typeface="Segoe UI"/>
              </a:rPr>
              <a:t>	</a:t>
            </a:r>
            <a:r>
              <a:rPr dirty="0" sz="1800" spc="-25">
                <a:solidFill>
                  <a:srgbClr val="121212"/>
                </a:solidFill>
                <a:latin typeface="Segoe UI"/>
                <a:cs typeface="Segoe UI"/>
              </a:rPr>
              <a:t>37</a:t>
            </a:r>
            <a:endParaRPr sz="1800">
              <a:latin typeface="Segoe UI"/>
              <a:cs typeface="Segoe UI"/>
            </a:endParaRPr>
          </a:p>
          <a:p>
            <a:pPr marL="47625">
              <a:lnSpc>
                <a:spcPct val="100000"/>
              </a:lnSpc>
              <a:spcBef>
                <a:spcPts val="464"/>
              </a:spcBef>
              <a:tabLst>
                <a:tab pos="3514725" algn="l"/>
              </a:tabLst>
            </a:pPr>
            <a:r>
              <a:rPr dirty="0" sz="1800" spc="-10">
                <a:solidFill>
                  <a:srgbClr val="121212"/>
                </a:solidFill>
                <a:latin typeface="Segoe UI"/>
                <a:cs typeface="Segoe UI"/>
              </a:rPr>
              <a:t>India</a:t>
            </a:r>
            <a:r>
              <a:rPr dirty="0" sz="1800">
                <a:solidFill>
                  <a:srgbClr val="121212"/>
                </a:solidFill>
                <a:latin typeface="Segoe UI"/>
                <a:cs typeface="Segoe UI"/>
              </a:rPr>
              <a:t>	</a:t>
            </a:r>
            <a:r>
              <a:rPr dirty="0" sz="1800" spc="-50">
                <a:solidFill>
                  <a:srgbClr val="121212"/>
                </a:solidFill>
                <a:latin typeface="Segoe UI"/>
                <a:cs typeface="Segoe UI"/>
              </a:rPr>
              <a:t>1</a:t>
            </a:r>
            <a:endParaRPr sz="1800">
              <a:latin typeface="Segoe UI"/>
              <a:cs typeface="Segoe UI"/>
            </a:endParaRPr>
          </a:p>
          <a:p>
            <a:pPr marL="47625">
              <a:lnSpc>
                <a:spcPct val="100000"/>
              </a:lnSpc>
              <a:spcBef>
                <a:spcPts val="464"/>
              </a:spcBef>
              <a:tabLst>
                <a:tab pos="3391535" algn="l"/>
              </a:tabLst>
            </a:pPr>
            <a:r>
              <a:rPr dirty="0" sz="1800" spc="-10">
                <a:solidFill>
                  <a:srgbClr val="121212"/>
                </a:solidFill>
                <a:latin typeface="Segoe UI"/>
                <a:cs typeface="Segoe UI"/>
              </a:rPr>
              <a:t>Indonesia</a:t>
            </a:r>
            <a:r>
              <a:rPr dirty="0" sz="1800">
                <a:solidFill>
                  <a:srgbClr val="121212"/>
                </a:solidFill>
                <a:latin typeface="Segoe UI"/>
                <a:cs typeface="Segoe UI"/>
              </a:rPr>
              <a:t>	</a:t>
            </a:r>
            <a:r>
              <a:rPr dirty="0" sz="1800" spc="-25">
                <a:solidFill>
                  <a:srgbClr val="121212"/>
                </a:solidFill>
                <a:latin typeface="Segoe UI"/>
                <a:cs typeface="Segoe UI"/>
              </a:rPr>
              <a:t>94</a:t>
            </a:r>
            <a:endParaRPr sz="1800">
              <a:latin typeface="Segoe UI"/>
              <a:cs typeface="Segoe UI"/>
            </a:endParaRPr>
          </a:p>
          <a:p>
            <a:pPr marL="47625">
              <a:lnSpc>
                <a:spcPct val="100000"/>
              </a:lnSpc>
              <a:spcBef>
                <a:spcPts val="464"/>
              </a:spcBef>
              <a:tabLst>
                <a:tab pos="3268345" algn="l"/>
              </a:tabLst>
            </a:pPr>
            <a:r>
              <a:rPr dirty="0" sz="1800">
                <a:solidFill>
                  <a:srgbClr val="121212"/>
                </a:solidFill>
                <a:latin typeface="Segoe UI"/>
                <a:cs typeface="Segoe UI"/>
              </a:rPr>
              <a:t>New </a:t>
            </a:r>
            <a:r>
              <a:rPr dirty="0" sz="1800" spc="-10">
                <a:solidFill>
                  <a:srgbClr val="121212"/>
                </a:solidFill>
                <a:latin typeface="Segoe UI"/>
                <a:cs typeface="Segoe UI"/>
              </a:rPr>
              <a:t>Zealand</a:t>
            </a:r>
            <a:r>
              <a:rPr dirty="0" sz="1800">
                <a:solidFill>
                  <a:srgbClr val="121212"/>
                </a:solidFill>
                <a:latin typeface="Segoe UI"/>
                <a:cs typeface="Segoe UI"/>
              </a:rPr>
              <a:t>	</a:t>
            </a:r>
            <a:r>
              <a:rPr dirty="0" sz="1800" spc="-25">
                <a:solidFill>
                  <a:srgbClr val="121212"/>
                </a:solidFill>
                <a:latin typeface="Segoe UI"/>
                <a:cs typeface="Segoe UI"/>
              </a:rPr>
              <a:t>148</a:t>
            </a:r>
            <a:endParaRPr sz="1800">
              <a:latin typeface="Segoe UI"/>
              <a:cs typeface="Segoe UI"/>
            </a:endParaRPr>
          </a:p>
          <a:p>
            <a:pPr marL="47625">
              <a:lnSpc>
                <a:spcPct val="100000"/>
              </a:lnSpc>
              <a:spcBef>
                <a:spcPts val="464"/>
              </a:spcBef>
              <a:tabLst>
                <a:tab pos="3268345" algn="l"/>
              </a:tabLst>
            </a:pPr>
            <a:r>
              <a:rPr dirty="0" sz="1800" spc="-10">
                <a:solidFill>
                  <a:srgbClr val="121212"/>
                </a:solidFill>
                <a:latin typeface="Segoe UI"/>
                <a:cs typeface="Segoe UI"/>
              </a:rPr>
              <a:t>Philippines</a:t>
            </a:r>
            <a:r>
              <a:rPr dirty="0" sz="1800">
                <a:solidFill>
                  <a:srgbClr val="121212"/>
                </a:solidFill>
                <a:latin typeface="Segoe UI"/>
                <a:cs typeface="Segoe UI"/>
              </a:rPr>
              <a:t>	</a:t>
            </a:r>
            <a:r>
              <a:rPr dirty="0" sz="1800" spc="-25">
                <a:solidFill>
                  <a:srgbClr val="121212"/>
                </a:solidFill>
                <a:latin typeface="Segoe UI"/>
                <a:cs typeface="Segoe UI"/>
              </a:rPr>
              <a:t>162</a:t>
            </a:r>
            <a:endParaRPr sz="1800">
              <a:latin typeface="Segoe UI"/>
              <a:cs typeface="Segoe UI"/>
            </a:endParaRPr>
          </a:p>
          <a:p>
            <a:pPr marL="47625">
              <a:lnSpc>
                <a:spcPct val="100000"/>
              </a:lnSpc>
              <a:spcBef>
                <a:spcPts val="465"/>
              </a:spcBef>
              <a:tabLst>
                <a:tab pos="3268345" algn="l"/>
              </a:tabLst>
            </a:pPr>
            <a:r>
              <a:rPr dirty="0" sz="1800" spc="-10">
                <a:solidFill>
                  <a:srgbClr val="121212"/>
                </a:solidFill>
                <a:latin typeface="Segoe UI"/>
                <a:cs typeface="Segoe UI"/>
              </a:rPr>
              <a:t>Qatar</a:t>
            </a:r>
            <a:r>
              <a:rPr dirty="0" sz="1800">
                <a:solidFill>
                  <a:srgbClr val="121212"/>
                </a:solidFill>
                <a:latin typeface="Segoe UI"/>
                <a:cs typeface="Segoe UI"/>
              </a:rPr>
              <a:t>	</a:t>
            </a:r>
            <a:r>
              <a:rPr dirty="0" sz="1800" spc="-25">
                <a:solidFill>
                  <a:srgbClr val="121212"/>
                </a:solidFill>
                <a:latin typeface="Segoe UI"/>
                <a:cs typeface="Segoe UI"/>
              </a:rPr>
              <a:t>166</a:t>
            </a:r>
            <a:endParaRPr sz="1800">
              <a:latin typeface="Segoe UI"/>
              <a:cs typeface="Segoe UI"/>
            </a:endParaRPr>
          </a:p>
          <a:p>
            <a:pPr marL="47625">
              <a:lnSpc>
                <a:spcPct val="100000"/>
              </a:lnSpc>
              <a:spcBef>
                <a:spcPts val="465"/>
              </a:spcBef>
              <a:tabLst>
                <a:tab pos="3268345" algn="l"/>
              </a:tabLst>
            </a:pPr>
            <a:r>
              <a:rPr dirty="0" sz="1800" spc="-10">
                <a:solidFill>
                  <a:srgbClr val="121212"/>
                </a:solidFill>
                <a:latin typeface="Segoe UI"/>
                <a:cs typeface="Segoe UI"/>
              </a:rPr>
              <a:t>Singapore</a:t>
            </a:r>
            <a:r>
              <a:rPr dirty="0" sz="1800">
                <a:solidFill>
                  <a:srgbClr val="121212"/>
                </a:solidFill>
                <a:latin typeface="Segoe UI"/>
                <a:cs typeface="Segoe UI"/>
              </a:rPr>
              <a:t>	</a:t>
            </a:r>
            <a:r>
              <a:rPr dirty="0" sz="1800" spc="-25">
                <a:solidFill>
                  <a:srgbClr val="121212"/>
                </a:solidFill>
                <a:latin typeface="Segoe UI"/>
                <a:cs typeface="Segoe UI"/>
              </a:rPr>
              <a:t>184</a:t>
            </a:r>
            <a:endParaRPr sz="1800">
              <a:latin typeface="Segoe UI"/>
              <a:cs typeface="Segoe UI"/>
            </a:endParaRPr>
          </a:p>
          <a:p>
            <a:pPr marL="47625">
              <a:lnSpc>
                <a:spcPct val="100000"/>
              </a:lnSpc>
              <a:spcBef>
                <a:spcPts val="465"/>
              </a:spcBef>
              <a:tabLst>
                <a:tab pos="3268345" algn="l"/>
              </a:tabLst>
            </a:pPr>
            <a:r>
              <a:rPr dirty="0" sz="1800">
                <a:solidFill>
                  <a:srgbClr val="121212"/>
                </a:solidFill>
                <a:latin typeface="Segoe UI"/>
                <a:cs typeface="Segoe UI"/>
              </a:rPr>
              <a:t>South </a:t>
            </a:r>
            <a:r>
              <a:rPr dirty="0" sz="1800" spc="-10">
                <a:solidFill>
                  <a:srgbClr val="121212"/>
                </a:solidFill>
                <a:latin typeface="Segoe UI"/>
                <a:cs typeface="Segoe UI"/>
              </a:rPr>
              <a:t>Africa</a:t>
            </a:r>
            <a:r>
              <a:rPr dirty="0" sz="1800">
                <a:solidFill>
                  <a:srgbClr val="121212"/>
                </a:solidFill>
                <a:latin typeface="Segoe UI"/>
                <a:cs typeface="Segoe UI"/>
              </a:rPr>
              <a:t>	</a:t>
            </a:r>
            <a:r>
              <a:rPr dirty="0" sz="1800" spc="-25">
                <a:solidFill>
                  <a:srgbClr val="121212"/>
                </a:solidFill>
                <a:latin typeface="Segoe UI"/>
                <a:cs typeface="Segoe UI"/>
              </a:rPr>
              <a:t>189</a:t>
            </a:r>
            <a:endParaRPr sz="1800">
              <a:latin typeface="Segoe UI"/>
              <a:cs typeface="Segoe UI"/>
            </a:endParaRPr>
          </a:p>
          <a:p>
            <a:pPr marL="47625">
              <a:lnSpc>
                <a:spcPct val="100000"/>
              </a:lnSpc>
              <a:spcBef>
                <a:spcPts val="465"/>
              </a:spcBef>
              <a:tabLst>
                <a:tab pos="3268345" algn="l"/>
              </a:tabLst>
            </a:pPr>
            <a:r>
              <a:rPr dirty="0" sz="1800">
                <a:solidFill>
                  <a:srgbClr val="121212"/>
                </a:solidFill>
                <a:latin typeface="Segoe UI"/>
                <a:cs typeface="Segoe UI"/>
              </a:rPr>
              <a:t>Sri</a:t>
            </a:r>
            <a:r>
              <a:rPr dirty="0" sz="1800" spc="-25">
                <a:solidFill>
                  <a:srgbClr val="121212"/>
                </a:solidFill>
                <a:latin typeface="Segoe UI"/>
                <a:cs typeface="Segoe UI"/>
              </a:rPr>
              <a:t> </a:t>
            </a:r>
            <a:r>
              <a:rPr dirty="0" sz="1800" spc="-10">
                <a:solidFill>
                  <a:srgbClr val="121212"/>
                </a:solidFill>
                <a:latin typeface="Segoe UI"/>
                <a:cs typeface="Segoe UI"/>
              </a:rPr>
              <a:t>Lanka</a:t>
            </a:r>
            <a:r>
              <a:rPr dirty="0" sz="1800">
                <a:solidFill>
                  <a:srgbClr val="121212"/>
                </a:solidFill>
                <a:latin typeface="Segoe UI"/>
                <a:cs typeface="Segoe UI"/>
              </a:rPr>
              <a:t>	</a:t>
            </a:r>
            <a:r>
              <a:rPr dirty="0" sz="1800" spc="-25">
                <a:solidFill>
                  <a:srgbClr val="121212"/>
                </a:solidFill>
                <a:latin typeface="Segoe UI"/>
                <a:cs typeface="Segoe UI"/>
              </a:rPr>
              <a:t>191</a:t>
            </a:r>
            <a:endParaRPr sz="1800">
              <a:latin typeface="Segoe UI"/>
              <a:cs typeface="Segoe UI"/>
            </a:endParaRPr>
          </a:p>
          <a:p>
            <a:pPr marL="47625">
              <a:lnSpc>
                <a:spcPct val="100000"/>
              </a:lnSpc>
              <a:spcBef>
                <a:spcPts val="465"/>
              </a:spcBef>
              <a:tabLst>
                <a:tab pos="3268345" algn="l"/>
              </a:tabLst>
            </a:pPr>
            <a:r>
              <a:rPr dirty="0" sz="1800" spc="-10">
                <a:solidFill>
                  <a:srgbClr val="121212"/>
                </a:solidFill>
                <a:latin typeface="Segoe UI"/>
                <a:cs typeface="Segoe UI"/>
              </a:rPr>
              <a:t>Turkey</a:t>
            </a:r>
            <a:r>
              <a:rPr dirty="0" sz="1800">
                <a:solidFill>
                  <a:srgbClr val="121212"/>
                </a:solidFill>
                <a:latin typeface="Segoe UI"/>
                <a:cs typeface="Segoe UI"/>
              </a:rPr>
              <a:t>	</a:t>
            </a:r>
            <a:r>
              <a:rPr dirty="0" sz="1800" spc="-25">
                <a:solidFill>
                  <a:srgbClr val="121212"/>
                </a:solidFill>
                <a:latin typeface="Segoe UI"/>
                <a:cs typeface="Segoe UI"/>
              </a:rPr>
              <a:t>208</a:t>
            </a:r>
            <a:endParaRPr sz="1800">
              <a:latin typeface="Segoe UI"/>
              <a:cs typeface="Segoe UI"/>
            </a:endParaRPr>
          </a:p>
          <a:p>
            <a:pPr marL="47625">
              <a:lnSpc>
                <a:spcPct val="100000"/>
              </a:lnSpc>
              <a:spcBef>
                <a:spcPts val="465"/>
              </a:spcBef>
              <a:tabLst>
                <a:tab pos="3268345" algn="l"/>
              </a:tabLst>
            </a:pPr>
            <a:r>
              <a:rPr dirty="0" sz="1800">
                <a:solidFill>
                  <a:srgbClr val="121212"/>
                </a:solidFill>
                <a:latin typeface="Segoe UI"/>
                <a:cs typeface="Segoe UI"/>
              </a:rPr>
              <a:t>United</a:t>
            </a:r>
            <a:r>
              <a:rPr dirty="0" sz="1800" spc="-20">
                <a:solidFill>
                  <a:srgbClr val="121212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121212"/>
                </a:solidFill>
                <a:latin typeface="Segoe UI"/>
                <a:cs typeface="Segoe UI"/>
              </a:rPr>
              <a:t>Arab</a:t>
            </a:r>
            <a:r>
              <a:rPr dirty="0" sz="1800" spc="-20">
                <a:solidFill>
                  <a:srgbClr val="121212"/>
                </a:solidFill>
                <a:latin typeface="Segoe UI"/>
                <a:cs typeface="Segoe UI"/>
              </a:rPr>
              <a:t> </a:t>
            </a:r>
            <a:r>
              <a:rPr dirty="0" sz="1800" spc="-10">
                <a:solidFill>
                  <a:srgbClr val="121212"/>
                </a:solidFill>
                <a:latin typeface="Segoe UI"/>
                <a:cs typeface="Segoe UI"/>
              </a:rPr>
              <a:t>Emirates</a:t>
            </a:r>
            <a:r>
              <a:rPr dirty="0" sz="1800">
                <a:solidFill>
                  <a:srgbClr val="121212"/>
                </a:solidFill>
                <a:latin typeface="Segoe UI"/>
                <a:cs typeface="Segoe UI"/>
              </a:rPr>
              <a:t>	</a:t>
            </a:r>
            <a:r>
              <a:rPr dirty="0" sz="1800" spc="-25">
                <a:solidFill>
                  <a:srgbClr val="121212"/>
                </a:solidFill>
                <a:latin typeface="Segoe UI"/>
                <a:cs typeface="Segoe UI"/>
              </a:rPr>
              <a:t>214</a:t>
            </a:r>
            <a:endParaRPr sz="1800">
              <a:latin typeface="Segoe UI"/>
              <a:cs typeface="Segoe UI"/>
            </a:endParaRPr>
          </a:p>
          <a:p>
            <a:pPr marL="47625">
              <a:lnSpc>
                <a:spcPct val="100000"/>
              </a:lnSpc>
              <a:spcBef>
                <a:spcPts val="465"/>
              </a:spcBef>
              <a:tabLst>
                <a:tab pos="3268345" algn="l"/>
              </a:tabLst>
            </a:pPr>
            <a:r>
              <a:rPr dirty="0" sz="1800">
                <a:solidFill>
                  <a:srgbClr val="121212"/>
                </a:solidFill>
                <a:latin typeface="Segoe UI"/>
                <a:cs typeface="Segoe UI"/>
              </a:rPr>
              <a:t>United </a:t>
            </a:r>
            <a:r>
              <a:rPr dirty="0" sz="1800" spc="-10">
                <a:solidFill>
                  <a:srgbClr val="121212"/>
                </a:solidFill>
                <a:latin typeface="Segoe UI"/>
                <a:cs typeface="Segoe UI"/>
              </a:rPr>
              <a:t>Kingdom</a:t>
            </a:r>
            <a:r>
              <a:rPr dirty="0" sz="1800">
                <a:solidFill>
                  <a:srgbClr val="121212"/>
                </a:solidFill>
                <a:latin typeface="Segoe UI"/>
                <a:cs typeface="Segoe UI"/>
              </a:rPr>
              <a:t>	</a:t>
            </a:r>
            <a:r>
              <a:rPr dirty="0" sz="1800" spc="-25">
                <a:solidFill>
                  <a:srgbClr val="121212"/>
                </a:solidFill>
                <a:latin typeface="Segoe UI"/>
                <a:cs typeface="Segoe UI"/>
              </a:rPr>
              <a:t>215</a:t>
            </a:r>
            <a:endParaRPr sz="1800">
              <a:latin typeface="Segoe UI"/>
              <a:cs typeface="Segoe UI"/>
            </a:endParaRPr>
          </a:p>
          <a:p>
            <a:pPr marL="47625">
              <a:lnSpc>
                <a:spcPct val="100000"/>
              </a:lnSpc>
              <a:spcBef>
                <a:spcPts val="465"/>
              </a:spcBef>
              <a:tabLst>
                <a:tab pos="3268345" algn="l"/>
              </a:tabLst>
            </a:pPr>
            <a:r>
              <a:rPr dirty="0" sz="1800">
                <a:solidFill>
                  <a:srgbClr val="121212"/>
                </a:solidFill>
                <a:latin typeface="Segoe UI"/>
                <a:cs typeface="Segoe UI"/>
              </a:rPr>
              <a:t>United</a:t>
            </a:r>
            <a:r>
              <a:rPr dirty="0" sz="1800" spc="-25">
                <a:solidFill>
                  <a:srgbClr val="121212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121212"/>
                </a:solidFill>
                <a:latin typeface="Segoe UI"/>
                <a:cs typeface="Segoe UI"/>
              </a:rPr>
              <a:t>States</a:t>
            </a:r>
            <a:r>
              <a:rPr dirty="0" sz="1800" spc="-25">
                <a:solidFill>
                  <a:srgbClr val="121212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121212"/>
                </a:solidFill>
                <a:latin typeface="Segoe UI"/>
                <a:cs typeface="Segoe UI"/>
              </a:rPr>
              <a:t>of</a:t>
            </a:r>
            <a:r>
              <a:rPr dirty="0" sz="1800" spc="-20">
                <a:solidFill>
                  <a:srgbClr val="121212"/>
                </a:solidFill>
                <a:latin typeface="Segoe UI"/>
                <a:cs typeface="Segoe UI"/>
              </a:rPr>
              <a:t> </a:t>
            </a:r>
            <a:r>
              <a:rPr dirty="0" sz="1800" spc="-10">
                <a:solidFill>
                  <a:srgbClr val="121212"/>
                </a:solidFill>
                <a:latin typeface="Segoe UI"/>
                <a:cs typeface="Segoe UI"/>
              </a:rPr>
              <a:t>America</a:t>
            </a:r>
            <a:r>
              <a:rPr dirty="0" sz="1800">
                <a:solidFill>
                  <a:srgbClr val="121212"/>
                </a:solidFill>
                <a:latin typeface="Segoe UI"/>
                <a:cs typeface="Segoe UI"/>
              </a:rPr>
              <a:t>	</a:t>
            </a:r>
            <a:r>
              <a:rPr dirty="0" sz="1800" spc="-25">
                <a:solidFill>
                  <a:srgbClr val="121212"/>
                </a:solidFill>
                <a:latin typeface="Segoe UI"/>
                <a:cs typeface="Segoe UI"/>
              </a:rPr>
              <a:t>216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dirty="0" sz="9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20675" y="292100"/>
            <a:ext cx="37719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30">
                <a:solidFill>
                  <a:srgbClr val="121212"/>
                </a:solidFill>
                <a:latin typeface="Segoe UI"/>
                <a:cs typeface="Segoe UI"/>
              </a:rPr>
              <a:t>Year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35025" y="292100"/>
            <a:ext cx="3837304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121212"/>
                </a:solidFill>
                <a:latin typeface="Segoe UI"/>
                <a:cs typeface="Segoe UI"/>
              </a:rPr>
              <a:t>Quarter</a:t>
            </a:r>
            <a:r>
              <a:rPr dirty="0" sz="1500" spc="390">
                <a:solidFill>
                  <a:srgbClr val="121212"/>
                </a:solidFill>
                <a:latin typeface="Segoe UI"/>
                <a:cs typeface="Segoe UI"/>
              </a:rPr>
              <a:t> </a:t>
            </a:r>
            <a:r>
              <a:rPr dirty="0" sz="1500">
                <a:solidFill>
                  <a:srgbClr val="121212"/>
                </a:solidFill>
                <a:latin typeface="Segoe UI"/>
                <a:cs typeface="Segoe UI"/>
              </a:rPr>
              <a:t>Month</a:t>
            </a:r>
            <a:r>
              <a:rPr dirty="0" sz="1500" spc="365">
                <a:solidFill>
                  <a:srgbClr val="121212"/>
                </a:solidFill>
                <a:latin typeface="Segoe UI"/>
                <a:cs typeface="Segoe UI"/>
              </a:rPr>
              <a:t> </a:t>
            </a:r>
            <a:r>
              <a:rPr dirty="0" sz="1500">
                <a:solidFill>
                  <a:srgbClr val="121212"/>
                </a:solidFill>
                <a:latin typeface="Segoe UI"/>
                <a:cs typeface="Segoe UI"/>
              </a:rPr>
              <a:t>Day</a:t>
            </a:r>
            <a:r>
              <a:rPr dirty="0" sz="1500" spc="380">
                <a:solidFill>
                  <a:srgbClr val="121212"/>
                </a:solidFill>
                <a:latin typeface="Segoe UI"/>
                <a:cs typeface="Segoe UI"/>
              </a:rPr>
              <a:t> </a:t>
            </a:r>
            <a:r>
              <a:rPr dirty="0" sz="1500">
                <a:solidFill>
                  <a:srgbClr val="121212"/>
                </a:solidFill>
                <a:latin typeface="Segoe UI"/>
                <a:cs typeface="Segoe UI"/>
              </a:rPr>
              <a:t>month/year</a:t>
            </a:r>
            <a:r>
              <a:rPr dirty="0" sz="1500" spc="345">
                <a:solidFill>
                  <a:srgbClr val="121212"/>
                </a:solidFill>
                <a:latin typeface="Segoe UI"/>
                <a:cs typeface="Segoe UI"/>
              </a:rPr>
              <a:t> </a:t>
            </a:r>
            <a:r>
              <a:rPr dirty="0" sz="1500">
                <a:solidFill>
                  <a:srgbClr val="121212"/>
                </a:solidFill>
                <a:latin typeface="Segoe UI"/>
                <a:cs typeface="Segoe UI"/>
              </a:rPr>
              <a:t>Day</a:t>
            </a:r>
            <a:r>
              <a:rPr dirty="0" sz="1500" spc="-20">
                <a:solidFill>
                  <a:srgbClr val="121212"/>
                </a:solidFill>
                <a:latin typeface="Segoe UI"/>
                <a:cs typeface="Segoe UI"/>
              </a:rPr>
              <a:t> Name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845050" y="292100"/>
            <a:ext cx="3491865" cy="405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764"/>
              </a:lnSpc>
              <a:spcBef>
                <a:spcPts val="100"/>
              </a:spcBef>
            </a:pPr>
            <a:r>
              <a:rPr dirty="0" sz="1500">
                <a:solidFill>
                  <a:srgbClr val="121212"/>
                </a:solidFill>
                <a:latin typeface="Segoe UI"/>
                <a:cs typeface="Segoe UI"/>
              </a:rPr>
              <a:t>Month</a:t>
            </a:r>
            <a:r>
              <a:rPr dirty="0" sz="1500" spc="390">
                <a:solidFill>
                  <a:srgbClr val="121212"/>
                </a:solidFill>
                <a:latin typeface="Segoe UI"/>
                <a:cs typeface="Segoe UI"/>
              </a:rPr>
              <a:t> </a:t>
            </a:r>
            <a:r>
              <a:rPr dirty="0" sz="1500">
                <a:solidFill>
                  <a:srgbClr val="121212"/>
                </a:solidFill>
                <a:latin typeface="Segoe UI"/>
                <a:cs typeface="Segoe UI"/>
              </a:rPr>
              <a:t>Financial</a:t>
            </a:r>
            <a:r>
              <a:rPr dirty="0" sz="1500" spc="-10">
                <a:solidFill>
                  <a:srgbClr val="121212"/>
                </a:solidFill>
                <a:latin typeface="Segoe UI"/>
                <a:cs typeface="Segoe UI"/>
              </a:rPr>
              <a:t> </a:t>
            </a:r>
            <a:r>
              <a:rPr dirty="0" sz="1500">
                <a:solidFill>
                  <a:srgbClr val="121212"/>
                </a:solidFill>
                <a:latin typeface="Segoe UI"/>
                <a:cs typeface="Segoe UI"/>
              </a:rPr>
              <a:t>month</a:t>
            </a:r>
            <a:r>
              <a:rPr dirty="0" sz="1500" spc="370">
                <a:solidFill>
                  <a:srgbClr val="121212"/>
                </a:solidFill>
                <a:latin typeface="Segoe UI"/>
                <a:cs typeface="Segoe UI"/>
              </a:rPr>
              <a:t> </a:t>
            </a:r>
            <a:r>
              <a:rPr dirty="0" sz="1500">
                <a:solidFill>
                  <a:srgbClr val="121212"/>
                </a:solidFill>
                <a:latin typeface="Segoe UI"/>
                <a:cs typeface="Segoe UI"/>
              </a:rPr>
              <a:t>financial</a:t>
            </a:r>
            <a:r>
              <a:rPr dirty="0" sz="1500" spc="-5">
                <a:solidFill>
                  <a:srgbClr val="121212"/>
                </a:solidFill>
                <a:latin typeface="Segoe UI"/>
                <a:cs typeface="Segoe UI"/>
              </a:rPr>
              <a:t> </a:t>
            </a:r>
            <a:r>
              <a:rPr dirty="0" sz="1500" spc="-10">
                <a:solidFill>
                  <a:srgbClr val="121212"/>
                </a:solidFill>
                <a:latin typeface="Segoe UI"/>
                <a:cs typeface="Segoe UI"/>
              </a:rPr>
              <a:t>quarter</a:t>
            </a:r>
            <a:endParaRPr sz="1500">
              <a:latin typeface="Segoe UI"/>
              <a:cs typeface="Segoe UI"/>
            </a:endParaRPr>
          </a:p>
          <a:p>
            <a:pPr marL="679450">
              <a:lnSpc>
                <a:spcPts val="1225"/>
              </a:lnSpc>
            </a:pPr>
            <a:r>
              <a:rPr dirty="0" sz="1050" spc="-50">
                <a:solidFill>
                  <a:srgbClr val="121212"/>
                </a:solidFill>
                <a:latin typeface="Arial MT"/>
                <a:cs typeface="Arial MT"/>
              </a:rPr>
              <a:t></a:t>
            </a:r>
            <a:endParaRPr sz="1050">
              <a:latin typeface="Arial MT"/>
              <a:cs typeface="Arial MT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285750" y="671512"/>
          <a:ext cx="8172450" cy="6355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3160"/>
                <a:gridCol w="755650"/>
                <a:gridCol w="1337945"/>
                <a:gridCol w="1403349"/>
                <a:gridCol w="1490979"/>
                <a:gridCol w="1954529"/>
              </a:tblGrid>
              <a:tr h="276225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2010</a:t>
                      </a:r>
                      <a:r>
                        <a:rPr dirty="0" sz="1500" spc="3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Qtr</a:t>
                      </a:r>
                      <a:r>
                        <a:rPr dirty="0" sz="1500" spc="-2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5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4E9466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April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4E9466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r>
                        <a:rPr dirty="0" sz="1500" spc="3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4/2010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4E9466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Friday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4E9466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4</a:t>
                      </a:r>
                      <a:r>
                        <a:rPr dirty="0" sz="1500" spc="3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FM1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4E9466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353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Q1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4E9466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2010</a:t>
                      </a:r>
                      <a:r>
                        <a:rPr dirty="0" sz="1500" spc="3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Qtr</a:t>
                      </a:r>
                      <a:r>
                        <a:rPr dirty="0" sz="1500" spc="-2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5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April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9</a:t>
                      </a:r>
                      <a:r>
                        <a:rPr dirty="0" sz="1500" spc="3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4/2010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Friday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4</a:t>
                      </a:r>
                      <a:r>
                        <a:rPr dirty="0" sz="1500" spc="3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FM1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5353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Q1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2010</a:t>
                      </a:r>
                      <a:r>
                        <a:rPr dirty="0" sz="1500" spc="3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Qtr</a:t>
                      </a:r>
                      <a:r>
                        <a:rPr dirty="0" sz="1500" spc="-2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5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April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16</a:t>
                      </a:r>
                      <a:r>
                        <a:rPr dirty="0" sz="1500" spc="31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4/2010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Friday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4</a:t>
                      </a:r>
                      <a:r>
                        <a:rPr dirty="0" sz="1500" spc="3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FM1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353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Q1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2010</a:t>
                      </a:r>
                      <a:r>
                        <a:rPr dirty="0" sz="1500" spc="3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Qtr</a:t>
                      </a:r>
                      <a:r>
                        <a:rPr dirty="0" sz="1500" spc="-2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5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April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23</a:t>
                      </a:r>
                      <a:r>
                        <a:rPr dirty="0" sz="1500" spc="31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4/2010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Friday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4</a:t>
                      </a:r>
                      <a:r>
                        <a:rPr dirty="0" sz="1500" spc="3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FM1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5353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Q1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2010</a:t>
                      </a:r>
                      <a:r>
                        <a:rPr dirty="0" sz="1500" spc="3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Qtr</a:t>
                      </a:r>
                      <a:r>
                        <a:rPr dirty="0" sz="1500" spc="-2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5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1524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April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1524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5</a:t>
                      </a:r>
                      <a:r>
                        <a:rPr dirty="0" sz="1500" spc="3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4/2010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1524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Monday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1524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4</a:t>
                      </a:r>
                      <a:r>
                        <a:rPr dirty="0" sz="1500" spc="3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FM1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1524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3530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500" spc="-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Q1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1524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2010</a:t>
                      </a:r>
                      <a:r>
                        <a:rPr dirty="0" sz="1500" spc="3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Qtr</a:t>
                      </a:r>
                      <a:r>
                        <a:rPr dirty="0" sz="1500" spc="-2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5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April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12</a:t>
                      </a:r>
                      <a:r>
                        <a:rPr dirty="0" sz="1500" spc="31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4/2010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Monday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4</a:t>
                      </a:r>
                      <a:r>
                        <a:rPr dirty="0" sz="1500" spc="3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FM1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5353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Q1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2010</a:t>
                      </a:r>
                      <a:r>
                        <a:rPr dirty="0" sz="1500" spc="3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Qtr</a:t>
                      </a:r>
                      <a:r>
                        <a:rPr dirty="0" sz="1500" spc="-2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5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April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13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19</a:t>
                      </a:r>
                      <a:r>
                        <a:rPr dirty="0" sz="1500" spc="31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4/2010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Monday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4</a:t>
                      </a:r>
                      <a:r>
                        <a:rPr dirty="0" sz="1500" spc="3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FM1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53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Q1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2010</a:t>
                      </a:r>
                      <a:r>
                        <a:rPr dirty="0" sz="1500" spc="3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Qtr</a:t>
                      </a:r>
                      <a:r>
                        <a:rPr dirty="0" sz="1500" spc="-2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5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April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26</a:t>
                      </a:r>
                      <a:r>
                        <a:rPr dirty="0" sz="1500" spc="31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4/2010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Monday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4</a:t>
                      </a:r>
                      <a:r>
                        <a:rPr dirty="0" sz="1500" spc="3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FM1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5353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Q1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2010</a:t>
                      </a:r>
                      <a:r>
                        <a:rPr dirty="0" sz="1500" spc="3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Qtr</a:t>
                      </a:r>
                      <a:r>
                        <a:rPr dirty="0" sz="1500" spc="-2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5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April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13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3</a:t>
                      </a:r>
                      <a:r>
                        <a:rPr dirty="0" sz="1500" spc="3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4/2010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Saturday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4</a:t>
                      </a:r>
                      <a:r>
                        <a:rPr dirty="0" sz="1500" spc="3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FM1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53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Q1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2010</a:t>
                      </a:r>
                      <a:r>
                        <a:rPr dirty="0" sz="1500" spc="3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Qtr</a:t>
                      </a:r>
                      <a:r>
                        <a:rPr dirty="0" sz="1500" spc="-2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5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April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10</a:t>
                      </a:r>
                      <a:r>
                        <a:rPr dirty="0" sz="1500" spc="31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4/2010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Saturday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4</a:t>
                      </a:r>
                      <a:r>
                        <a:rPr dirty="0" sz="1500" spc="3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FM1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5353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Q1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2010</a:t>
                      </a:r>
                      <a:r>
                        <a:rPr dirty="0" sz="1500" spc="3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Qtr</a:t>
                      </a:r>
                      <a:r>
                        <a:rPr dirty="0" sz="1500" spc="-2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5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April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13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17</a:t>
                      </a:r>
                      <a:r>
                        <a:rPr dirty="0" sz="1500" spc="31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4/2010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Saturday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4</a:t>
                      </a:r>
                      <a:r>
                        <a:rPr dirty="0" sz="1500" spc="3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FM1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53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Q1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2010</a:t>
                      </a:r>
                      <a:r>
                        <a:rPr dirty="0" sz="1500" spc="3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Qtr</a:t>
                      </a:r>
                      <a:r>
                        <a:rPr dirty="0" sz="1500" spc="-2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5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April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24</a:t>
                      </a:r>
                      <a:r>
                        <a:rPr dirty="0" sz="1500" spc="31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4/2010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Saturday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4</a:t>
                      </a:r>
                      <a:r>
                        <a:rPr dirty="0" sz="1500" spc="3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FM1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5353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Q1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2010</a:t>
                      </a:r>
                      <a:r>
                        <a:rPr dirty="0" sz="1500" spc="3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Qtr</a:t>
                      </a:r>
                      <a:r>
                        <a:rPr dirty="0" sz="1500" spc="-2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5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April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13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4</a:t>
                      </a:r>
                      <a:r>
                        <a:rPr dirty="0" sz="1500" spc="3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4/2010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Sunday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4</a:t>
                      </a:r>
                      <a:r>
                        <a:rPr dirty="0" sz="1500" spc="3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FM1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53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Q1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2010</a:t>
                      </a:r>
                      <a:r>
                        <a:rPr dirty="0" sz="1500" spc="3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Qtr</a:t>
                      </a:r>
                      <a:r>
                        <a:rPr dirty="0" sz="1500" spc="-2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5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April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11</a:t>
                      </a:r>
                      <a:r>
                        <a:rPr dirty="0" sz="1500" spc="31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4/2010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Sunday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4</a:t>
                      </a:r>
                      <a:r>
                        <a:rPr dirty="0" sz="1500" spc="3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FM1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5353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Q1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2010</a:t>
                      </a:r>
                      <a:r>
                        <a:rPr dirty="0" sz="1500" spc="3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Qtr</a:t>
                      </a:r>
                      <a:r>
                        <a:rPr dirty="0" sz="1500" spc="-2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5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April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13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18</a:t>
                      </a:r>
                      <a:r>
                        <a:rPr dirty="0" sz="1500" spc="31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4/2010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Sunday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4</a:t>
                      </a:r>
                      <a:r>
                        <a:rPr dirty="0" sz="1500" spc="3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FM1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53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Q1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2010</a:t>
                      </a:r>
                      <a:r>
                        <a:rPr dirty="0" sz="1500" spc="3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Qtr</a:t>
                      </a:r>
                      <a:r>
                        <a:rPr dirty="0" sz="1500" spc="-2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5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April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25</a:t>
                      </a:r>
                      <a:r>
                        <a:rPr dirty="0" sz="1500" spc="31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4/2010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Sunday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4</a:t>
                      </a:r>
                      <a:r>
                        <a:rPr dirty="0" sz="1500" spc="3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FM1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5353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Q1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2010</a:t>
                      </a:r>
                      <a:r>
                        <a:rPr dirty="0" sz="1500" spc="3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Qtr</a:t>
                      </a:r>
                      <a:r>
                        <a:rPr dirty="0" sz="1500" spc="-2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5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April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13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1</a:t>
                      </a:r>
                      <a:r>
                        <a:rPr dirty="0" sz="1500" spc="3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4/2010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Thursday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4</a:t>
                      </a:r>
                      <a:r>
                        <a:rPr dirty="0" sz="1500" spc="3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FM1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53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Q1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</a:tcPr>
                </a:tc>
              </a:tr>
              <a:tr h="275590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2010</a:t>
                      </a:r>
                      <a:r>
                        <a:rPr dirty="0" sz="1500" spc="3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Qtr</a:t>
                      </a:r>
                      <a:r>
                        <a:rPr dirty="0" sz="1500" spc="-2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5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April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8</a:t>
                      </a:r>
                      <a:r>
                        <a:rPr dirty="0" sz="1500" spc="3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4/2010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Thursday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4</a:t>
                      </a:r>
                      <a:r>
                        <a:rPr dirty="0" sz="1500" spc="3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FM1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5353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Q1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2010</a:t>
                      </a:r>
                      <a:r>
                        <a:rPr dirty="0" sz="1500" spc="3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Qtr</a:t>
                      </a:r>
                      <a:r>
                        <a:rPr dirty="0" sz="1500" spc="-2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5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April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13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15</a:t>
                      </a:r>
                      <a:r>
                        <a:rPr dirty="0" sz="1500" spc="31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4/2010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Thursday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4</a:t>
                      </a:r>
                      <a:r>
                        <a:rPr dirty="0" sz="1500" spc="3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FM1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53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Q1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2010</a:t>
                      </a:r>
                      <a:r>
                        <a:rPr dirty="0" sz="1500" spc="3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Qtr</a:t>
                      </a:r>
                      <a:r>
                        <a:rPr dirty="0" sz="1500" spc="-2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5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April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22</a:t>
                      </a:r>
                      <a:r>
                        <a:rPr dirty="0" sz="1500" spc="31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4/2010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Thursday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4</a:t>
                      </a:r>
                      <a:r>
                        <a:rPr dirty="0" sz="1500" spc="3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FM1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5353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Q1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2010</a:t>
                      </a:r>
                      <a:r>
                        <a:rPr dirty="0" sz="1500" spc="3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Qtr</a:t>
                      </a:r>
                      <a:r>
                        <a:rPr dirty="0" sz="1500" spc="-2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5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April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13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6</a:t>
                      </a:r>
                      <a:r>
                        <a:rPr dirty="0" sz="1500" spc="3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4/2010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Tuesday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4</a:t>
                      </a:r>
                      <a:r>
                        <a:rPr dirty="0" sz="1500" spc="3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FM1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53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Q1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</a:tcPr>
                </a:tc>
              </a:tr>
              <a:tr h="275590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2010</a:t>
                      </a:r>
                      <a:r>
                        <a:rPr dirty="0" sz="1500" spc="3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Qtr</a:t>
                      </a:r>
                      <a:r>
                        <a:rPr dirty="0" sz="1500" spc="-2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5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April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13</a:t>
                      </a:r>
                      <a:r>
                        <a:rPr dirty="0" sz="1500" spc="31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4/2010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Tuesday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4</a:t>
                      </a:r>
                      <a:r>
                        <a:rPr dirty="0" sz="1500" spc="3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FM1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5353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Q1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9525">
                      <a:solidFill>
                        <a:srgbClr val="E3E3E3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80670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2010</a:t>
                      </a:r>
                      <a:r>
                        <a:rPr dirty="0" sz="1500" spc="3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Qtr</a:t>
                      </a:r>
                      <a:r>
                        <a:rPr dirty="0" sz="1500" spc="-2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5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19050">
                      <a:solidFill>
                        <a:srgbClr val="ECECE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April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19050">
                      <a:solidFill>
                        <a:srgbClr val="ECECE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13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20</a:t>
                      </a:r>
                      <a:r>
                        <a:rPr dirty="0" sz="1500" spc="31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4/2010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19050">
                      <a:solidFill>
                        <a:srgbClr val="ECECE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1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Tuesday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19050">
                      <a:solidFill>
                        <a:srgbClr val="ECECE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4</a:t>
                      </a:r>
                      <a:r>
                        <a:rPr dirty="0" sz="1500" spc="3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500" spc="-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FM1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19050">
                      <a:solidFill>
                        <a:srgbClr val="ECECE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53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500" spc="-25">
                          <a:solidFill>
                            <a:srgbClr val="121212"/>
                          </a:solidFill>
                          <a:latin typeface="Segoe UI"/>
                          <a:cs typeface="Segoe UI"/>
                        </a:rPr>
                        <a:t>Q1</a:t>
                      </a:r>
                      <a:endParaRPr sz="1500">
                        <a:latin typeface="Segoe UI"/>
                        <a:cs typeface="Segoe UI"/>
                      </a:endParaRPr>
                    </a:p>
                  </a:txBody>
                  <a:tcPr marL="0" marR="0" marB="0" marT="33020">
                    <a:lnT w="9525">
                      <a:solidFill>
                        <a:srgbClr val="E3E3E3"/>
                      </a:solidFill>
                      <a:prstDash val="solid"/>
                    </a:lnT>
                    <a:lnB w="19050">
                      <a:solidFill>
                        <a:srgbClr val="ECECE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 descr=""/>
          <p:cNvGrpSpPr/>
          <p:nvPr/>
        </p:nvGrpSpPr>
        <p:grpSpPr>
          <a:xfrm>
            <a:off x="8448674" y="276225"/>
            <a:ext cx="85725" cy="6762750"/>
            <a:chOff x="8448674" y="276225"/>
            <a:chExt cx="85725" cy="6762750"/>
          </a:xfrm>
        </p:grpSpPr>
        <p:sp>
          <p:nvSpPr>
            <p:cNvPr id="9" name="object 9" descr=""/>
            <p:cNvSpPr/>
            <p:nvPr/>
          </p:nvSpPr>
          <p:spPr>
            <a:xfrm>
              <a:off x="8448674" y="276225"/>
              <a:ext cx="85725" cy="6762750"/>
            </a:xfrm>
            <a:custGeom>
              <a:avLst/>
              <a:gdLst/>
              <a:ahLst/>
              <a:cxnLst/>
              <a:rect l="l" t="t" r="r" b="b"/>
              <a:pathLst>
                <a:path w="85725" h="6762750">
                  <a:moveTo>
                    <a:pt x="48546" y="6762749"/>
                  </a:moveTo>
                  <a:lnTo>
                    <a:pt x="37178" y="6762749"/>
                  </a:lnTo>
                  <a:lnTo>
                    <a:pt x="31710" y="6761661"/>
                  </a:lnTo>
                  <a:lnTo>
                    <a:pt x="1087" y="6731037"/>
                  </a:lnTo>
                  <a:lnTo>
                    <a:pt x="0" y="6725570"/>
                  </a:lnTo>
                  <a:lnTo>
                    <a:pt x="0" y="6719887"/>
                  </a:lnTo>
                  <a:lnTo>
                    <a:pt x="0" y="37178"/>
                  </a:lnTo>
                  <a:lnTo>
                    <a:pt x="21207" y="5437"/>
                  </a:lnTo>
                  <a:lnTo>
                    <a:pt x="37178" y="0"/>
                  </a:lnTo>
                  <a:lnTo>
                    <a:pt x="48546" y="0"/>
                  </a:lnTo>
                  <a:lnTo>
                    <a:pt x="80286" y="21208"/>
                  </a:lnTo>
                  <a:lnTo>
                    <a:pt x="85725" y="37178"/>
                  </a:lnTo>
                  <a:lnTo>
                    <a:pt x="85725" y="6725570"/>
                  </a:lnTo>
                  <a:lnTo>
                    <a:pt x="64516" y="6757311"/>
                  </a:lnTo>
                  <a:lnTo>
                    <a:pt x="54013" y="6761661"/>
                  </a:lnTo>
                  <a:lnTo>
                    <a:pt x="48546" y="6762749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453437" y="280987"/>
              <a:ext cx="76200" cy="1285875"/>
            </a:xfrm>
            <a:custGeom>
              <a:avLst/>
              <a:gdLst/>
              <a:ahLst/>
              <a:cxnLst/>
              <a:rect l="l" t="t" r="r" b="b"/>
              <a:pathLst>
                <a:path w="76200" h="1285875">
                  <a:moveTo>
                    <a:pt x="43152" y="1285874"/>
                  </a:moveTo>
                  <a:lnTo>
                    <a:pt x="33047" y="1285874"/>
                  </a:lnTo>
                  <a:lnTo>
                    <a:pt x="28187" y="1284908"/>
                  </a:lnTo>
                  <a:lnTo>
                    <a:pt x="966" y="1257687"/>
                  </a:lnTo>
                  <a:lnTo>
                    <a:pt x="0" y="1252827"/>
                  </a:lnTo>
                  <a:lnTo>
                    <a:pt x="0" y="1247775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3152" y="0"/>
                  </a:lnTo>
                  <a:lnTo>
                    <a:pt x="75233" y="28187"/>
                  </a:lnTo>
                  <a:lnTo>
                    <a:pt x="76199" y="33047"/>
                  </a:lnTo>
                  <a:lnTo>
                    <a:pt x="76199" y="1252827"/>
                  </a:lnTo>
                  <a:lnTo>
                    <a:pt x="48012" y="1284908"/>
                  </a:lnTo>
                  <a:lnTo>
                    <a:pt x="43152" y="1285874"/>
                  </a:lnTo>
                  <a:close/>
                </a:path>
              </a:pathLst>
            </a:custGeom>
            <a:solidFill>
              <a:srgbClr val="605D5C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453437" y="280987"/>
              <a:ext cx="76200" cy="1285875"/>
            </a:xfrm>
            <a:custGeom>
              <a:avLst/>
              <a:gdLst/>
              <a:ahLst/>
              <a:cxnLst/>
              <a:rect l="l" t="t" r="r" b="b"/>
              <a:pathLst>
                <a:path w="76200" h="1285875">
                  <a:moveTo>
                    <a:pt x="0" y="1247775"/>
                  </a:moveTo>
                  <a:lnTo>
                    <a:pt x="0" y="38100"/>
                  </a:lnTo>
                  <a:lnTo>
                    <a:pt x="0" y="33047"/>
                  </a:lnTo>
                  <a:lnTo>
                    <a:pt x="966" y="28187"/>
                  </a:lnTo>
                  <a:lnTo>
                    <a:pt x="2900" y="23519"/>
                  </a:lnTo>
                  <a:lnTo>
                    <a:pt x="4833" y="18851"/>
                  </a:lnTo>
                  <a:lnTo>
                    <a:pt x="7586" y="14731"/>
                  </a:lnTo>
                  <a:lnTo>
                    <a:pt x="11159" y="11159"/>
                  </a:lnTo>
                  <a:lnTo>
                    <a:pt x="14731" y="7586"/>
                  </a:lnTo>
                  <a:lnTo>
                    <a:pt x="18851" y="4833"/>
                  </a:lnTo>
                  <a:lnTo>
                    <a:pt x="23519" y="2900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100" y="0"/>
                  </a:lnTo>
                  <a:lnTo>
                    <a:pt x="43152" y="0"/>
                  </a:lnTo>
                  <a:lnTo>
                    <a:pt x="73299" y="23519"/>
                  </a:lnTo>
                  <a:lnTo>
                    <a:pt x="76200" y="38100"/>
                  </a:lnTo>
                  <a:lnTo>
                    <a:pt x="76200" y="1247775"/>
                  </a:lnTo>
                  <a:lnTo>
                    <a:pt x="57348" y="1281041"/>
                  </a:lnTo>
                  <a:lnTo>
                    <a:pt x="38100" y="1285875"/>
                  </a:lnTo>
                  <a:lnTo>
                    <a:pt x="33047" y="1285874"/>
                  </a:lnTo>
                  <a:lnTo>
                    <a:pt x="11159" y="1274715"/>
                  </a:lnTo>
                  <a:lnTo>
                    <a:pt x="7586" y="1271143"/>
                  </a:lnTo>
                  <a:lnTo>
                    <a:pt x="4833" y="1267022"/>
                  </a:lnTo>
                  <a:lnTo>
                    <a:pt x="2900" y="1262355"/>
                  </a:lnTo>
                  <a:lnTo>
                    <a:pt x="966" y="1257687"/>
                  </a:lnTo>
                  <a:lnTo>
                    <a:pt x="0" y="1252827"/>
                  </a:lnTo>
                  <a:lnTo>
                    <a:pt x="0" y="124777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dirty="0" sz="9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1276350" y="228600"/>
            <a:ext cx="10163175" cy="6858000"/>
            <a:chOff x="1276350" y="228600"/>
            <a:chExt cx="10163175" cy="6858000"/>
          </a:xfrm>
        </p:grpSpPr>
        <p:sp>
          <p:nvSpPr>
            <p:cNvPr id="5" name="object 5" descr=""/>
            <p:cNvSpPr/>
            <p:nvPr/>
          </p:nvSpPr>
          <p:spPr>
            <a:xfrm>
              <a:off x="1281112" y="233362"/>
              <a:ext cx="10153650" cy="6848475"/>
            </a:xfrm>
            <a:custGeom>
              <a:avLst/>
              <a:gdLst/>
              <a:ahLst/>
              <a:cxnLst/>
              <a:rect l="l" t="t" r="r" b="b"/>
              <a:pathLst>
                <a:path w="10153650" h="6848475">
                  <a:moveTo>
                    <a:pt x="0" y="0"/>
                  </a:moveTo>
                  <a:lnTo>
                    <a:pt x="10153650" y="0"/>
                  </a:lnTo>
                  <a:lnTo>
                    <a:pt x="1015365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2D52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285875" y="238125"/>
              <a:ext cx="10144125" cy="276225"/>
            </a:xfrm>
            <a:custGeom>
              <a:avLst/>
              <a:gdLst/>
              <a:ahLst/>
              <a:cxnLst/>
              <a:rect l="l" t="t" r="r" b="b"/>
              <a:pathLst>
                <a:path w="10144125" h="276225">
                  <a:moveTo>
                    <a:pt x="10144125" y="276225"/>
                  </a:moveTo>
                  <a:lnTo>
                    <a:pt x="0" y="276225"/>
                  </a:lnTo>
                  <a:lnTo>
                    <a:pt x="0" y="0"/>
                  </a:lnTo>
                  <a:lnTo>
                    <a:pt x="10144125" y="0"/>
                  </a:lnTo>
                  <a:lnTo>
                    <a:pt x="10144125" y="276225"/>
                  </a:lnTo>
                  <a:close/>
                </a:path>
              </a:pathLst>
            </a:custGeom>
            <a:solidFill>
              <a:srgbClr val="D5454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85615" y="278494"/>
              <a:ext cx="3588392" cy="188054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1688600" y="6557615"/>
            <a:ext cx="5035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252423"/>
                </a:solidFill>
                <a:latin typeface="Segoe UI"/>
                <a:cs typeface="Segoe UI"/>
              </a:rPr>
              <a:t>Australia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416724" y="6557615"/>
            <a:ext cx="3257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252423"/>
                </a:solidFill>
                <a:latin typeface="Segoe UI"/>
                <a:cs typeface="Segoe UI"/>
              </a:rPr>
              <a:t>Brazil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008076" y="6557615"/>
            <a:ext cx="4216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252423"/>
                </a:solidFill>
                <a:latin typeface="Segoe UI"/>
                <a:cs typeface="Segoe UI"/>
              </a:rPr>
              <a:t>Canada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710304" y="6557615"/>
            <a:ext cx="2959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252423"/>
                </a:solidFill>
                <a:latin typeface="Segoe UI"/>
                <a:cs typeface="Segoe UI"/>
              </a:rPr>
              <a:t>India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223967" y="6557615"/>
            <a:ext cx="5467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252423"/>
                </a:solidFill>
                <a:latin typeface="Segoe UI"/>
                <a:cs typeface="Segoe UI"/>
              </a:rPr>
              <a:t>Indonesia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252517" y="6557615"/>
            <a:ext cx="3251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252423"/>
                </a:solidFill>
                <a:latin typeface="Segoe UI"/>
                <a:cs typeface="Segoe UI"/>
              </a:rPr>
              <a:t>Qatar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768859" y="6557615"/>
            <a:ext cx="5715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252423"/>
                </a:solidFill>
                <a:latin typeface="Segoe UI"/>
                <a:cs typeface="Segoe UI"/>
              </a:rPr>
              <a:t>Singapore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521392" y="6542375"/>
            <a:ext cx="3448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270">
              <a:lnSpc>
                <a:spcPct val="1111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252423"/>
                </a:solidFill>
                <a:latin typeface="Segoe UI"/>
                <a:cs typeface="Segoe UI"/>
              </a:rPr>
              <a:t>South Africa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075982" y="6557615"/>
            <a:ext cx="5143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252423"/>
                </a:solidFill>
                <a:latin typeface="Segoe UI"/>
                <a:cs typeface="Segoe UI"/>
              </a:rPr>
              <a:t>Sri</a:t>
            </a:r>
            <a:r>
              <a:rPr dirty="0" sz="900" spc="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900" spc="-10" b="1">
                <a:solidFill>
                  <a:srgbClr val="252423"/>
                </a:solidFill>
                <a:latin typeface="Segoe UI"/>
                <a:cs typeface="Segoe UI"/>
              </a:rPr>
              <a:t>Lanka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779848" y="6557615"/>
            <a:ext cx="3848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252423"/>
                </a:solidFill>
                <a:latin typeface="Segoe UI"/>
                <a:cs typeface="Segoe UI"/>
              </a:rPr>
              <a:t>Turkey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9368222" y="6542375"/>
            <a:ext cx="48704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111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252423"/>
                </a:solidFill>
                <a:latin typeface="Segoe UI"/>
                <a:cs typeface="Segoe UI"/>
              </a:rPr>
              <a:t>United </a:t>
            </a:r>
            <a:r>
              <a:rPr dirty="0" sz="900" spc="-20" b="1">
                <a:solidFill>
                  <a:srgbClr val="252423"/>
                </a:solidFill>
                <a:latin typeface="Segoe UI"/>
                <a:cs typeface="Segoe UI"/>
              </a:rPr>
              <a:t>Arab </a:t>
            </a:r>
            <a:r>
              <a:rPr dirty="0" sz="900" spc="-10" b="1">
                <a:solidFill>
                  <a:srgbClr val="252423"/>
                </a:solidFill>
                <a:latin typeface="Segoe UI"/>
                <a:cs typeface="Segoe UI"/>
              </a:rPr>
              <a:t>Emirates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9992019" y="6542375"/>
            <a:ext cx="5175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5405">
              <a:lnSpc>
                <a:spcPct val="1111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252423"/>
                </a:solidFill>
                <a:latin typeface="Segoe UI"/>
                <a:cs typeface="Segoe UI"/>
              </a:rPr>
              <a:t>United Kingdom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0643942" y="6542375"/>
            <a:ext cx="492759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2705">
              <a:lnSpc>
                <a:spcPct val="1111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252423"/>
                </a:solidFill>
                <a:latin typeface="Segoe UI"/>
                <a:cs typeface="Segoe UI"/>
              </a:rPr>
              <a:t>United </a:t>
            </a:r>
            <a:r>
              <a:rPr dirty="0" sz="900" b="1">
                <a:solidFill>
                  <a:srgbClr val="252423"/>
                </a:solidFill>
                <a:latin typeface="Segoe UI"/>
                <a:cs typeface="Segoe UI"/>
              </a:rPr>
              <a:t>States</a:t>
            </a:r>
            <a:r>
              <a:rPr dirty="0" sz="900" spc="-5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900" spc="-25" b="1">
                <a:solidFill>
                  <a:srgbClr val="252423"/>
                </a:solidFill>
                <a:latin typeface="Segoe UI"/>
                <a:cs typeface="Segoe UI"/>
              </a:rPr>
              <a:t>of </a:t>
            </a:r>
            <a:r>
              <a:rPr dirty="0" sz="900" spc="-10" b="1">
                <a:solidFill>
                  <a:srgbClr val="252423"/>
                </a:solidFill>
                <a:latin typeface="Segoe UI"/>
                <a:cs typeface="Segoe UI"/>
              </a:rPr>
              <a:t>America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1684451" y="826591"/>
            <a:ext cx="9455150" cy="5631815"/>
          </a:xfrm>
          <a:custGeom>
            <a:avLst/>
            <a:gdLst/>
            <a:ahLst/>
            <a:cxnLst/>
            <a:rect l="l" t="t" r="r" b="b"/>
            <a:pathLst>
              <a:path w="9455150" h="5631815">
                <a:moveTo>
                  <a:pt x="504952" y="5615737"/>
                </a:moveTo>
                <a:lnTo>
                  <a:pt x="0" y="5615737"/>
                </a:lnTo>
                <a:lnTo>
                  <a:pt x="0" y="5631370"/>
                </a:lnTo>
                <a:lnTo>
                  <a:pt x="504952" y="5631370"/>
                </a:lnTo>
                <a:lnTo>
                  <a:pt x="504952" y="5615737"/>
                </a:lnTo>
                <a:close/>
              </a:path>
              <a:path w="9455150" h="5631815">
                <a:moveTo>
                  <a:pt x="1144219" y="5592318"/>
                </a:moveTo>
                <a:lnTo>
                  <a:pt x="639279" y="5592318"/>
                </a:lnTo>
                <a:lnTo>
                  <a:pt x="639279" y="5631358"/>
                </a:lnTo>
                <a:lnTo>
                  <a:pt x="1144219" y="5631358"/>
                </a:lnTo>
                <a:lnTo>
                  <a:pt x="1144219" y="5592318"/>
                </a:lnTo>
                <a:close/>
              </a:path>
              <a:path w="9455150" h="5631815">
                <a:moveTo>
                  <a:pt x="1783499" y="5621845"/>
                </a:moveTo>
                <a:lnTo>
                  <a:pt x="1278547" y="5621845"/>
                </a:lnTo>
                <a:lnTo>
                  <a:pt x="1278547" y="5631370"/>
                </a:lnTo>
                <a:lnTo>
                  <a:pt x="1783499" y="5631370"/>
                </a:lnTo>
                <a:lnTo>
                  <a:pt x="1783499" y="5621845"/>
                </a:lnTo>
                <a:close/>
              </a:path>
              <a:path w="9455150" h="5631815">
                <a:moveTo>
                  <a:pt x="2422766" y="0"/>
                </a:moveTo>
                <a:lnTo>
                  <a:pt x="1917827" y="0"/>
                </a:lnTo>
                <a:lnTo>
                  <a:pt x="1917827" y="5631358"/>
                </a:lnTo>
                <a:lnTo>
                  <a:pt x="2422766" y="5631358"/>
                </a:lnTo>
                <a:lnTo>
                  <a:pt x="2422766" y="0"/>
                </a:lnTo>
                <a:close/>
              </a:path>
              <a:path w="9455150" h="5631815">
                <a:moveTo>
                  <a:pt x="3062046" y="5617692"/>
                </a:moveTo>
                <a:lnTo>
                  <a:pt x="2557094" y="5617692"/>
                </a:lnTo>
                <a:lnTo>
                  <a:pt x="2557094" y="5631370"/>
                </a:lnTo>
                <a:lnTo>
                  <a:pt x="3062046" y="5631370"/>
                </a:lnTo>
                <a:lnTo>
                  <a:pt x="3062046" y="5617692"/>
                </a:lnTo>
                <a:close/>
              </a:path>
              <a:path w="9455150" h="5631815">
                <a:moveTo>
                  <a:pt x="3701313" y="5605323"/>
                </a:moveTo>
                <a:lnTo>
                  <a:pt x="3196374" y="5605323"/>
                </a:lnTo>
                <a:lnTo>
                  <a:pt x="3196374" y="5631370"/>
                </a:lnTo>
                <a:lnTo>
                  <a:pt x="3701313" y="5631370"/>
                </a:lnTo>
                <a:lnTo>
                  <a:pt x="3701313" y="5605323"/>
                </a:lnTo>
                <a:close/>
              </a:path>
              <a:path w="9455150" h="5631815">
                <a:moveTo>
                  <a:pt x="4340593" y="5617045"/>
                </a:moveTo>
                <a:lnTo>
                  <a:pt x="3835641" y="5617045"/>
                </a:lnTo>
                <a:lnTo>
                  <a:pt x="3835641" y="5631370"/>
                </a:lnTo>
                <a:lnTo>
                  <a:pt x="4340593" y="5631370"/>
                </a:lnTo>
                <a:lnTo>
                  <a:pt x="4340593" y="5617045"/>
                </a:lnTo>
                <a:close/>
              </a:path>
              <a:path w="9455150" h="5631815">
                <a:moveTo>
                  <a:pt x="4979860" y="5618353"/>
                </a:moveTo>
                <a:lnTo>
                  <a:pt x="4474921" y="5618353"/>
                </a:lnTo>
                <a:lnTo>
                  <a:pt x="4474921" y="5631370"/>
                </a:lnTo>
                <a:lnTo>
                  <a:pt x="4979860" y="5631370"/>
                </a:lnTo>
                <a:lnTo>
                  <a:pt x="4979860" y="5618353"/>
                </a:lnTo>
                <a:close/>
              </a:path>
              <a:path w="9455150" h="5631815">
                <a:moveTo>
                  <a:pt x="5619140" y="5618353"/>
                </a:moveTo>
                <a:lnTo>
                  <a:pt x="5114188" y="5618353"/>
                </a:lnTo>
                <a:lnTo>
                  <a:pt x="5114188" y="5631370"/>
                </a:lnTo>
                <a:lnTo>
                  <a:pt x="5619140" y="5631370"/>
                </a:lnTo>
                <a:lnTo>
                  <a:pt x="5619140" y="5618353"/>
                </a:lnTo>
                <a:close/>
              </a:path>
              <a:path w="9455150" h="5631815">
                <a:moveTo>
                  <a:pt x="6258407" y="5592318"/>
                </a:moveTo>
                <a:lnTo>
                  <a:pt x="5753468" y="5592318"/>
                </a:lnTo>
                <a:lnTo>
                  <a:pt x="5753468" y="5631358"/>
                </a:lnTo>
                <a:lnTo>
                  <a:pt x="6258407" y="5631358"/>
                </a:lnTo>
                <a:lnTo>
                  <a:pt x="6258407" y="5592318"/>
                </a:lnTo>
                <a:close/>
              </a:path>
              <a:path w="9455150" h="5631815">
                <a:moveTo>
                  <a:pt x="6897687" y="5618353"/>
                </a:moveTo>
                <a:lnTo>
                  <a:pt x="6392748" y="5618353"/>
                </a:lnTo>
                <a:lnTo>
                  <a:pt x="6392748" y="5631370"/>
                </a:lnTo>
                <a:lnTo>
                  <a:pt x="6897687" y="5631370"/>
                </a:lnTo>
                <a:lnTo>
                  <a:pt x="6897687" y="5618353"/>
                </a:lnTo>
                <a:close/>
              </a:path>
              <a:path w="9455150" h="5631815">
                <a:moveTo>
                  <a:pt x="7536955" y="5609234"/>
                </a:moveTo>
                <a:lnTo>
                  <a:pt x="7032015" y="5609234"/>
                </a:lnTo>
                <a:lnTo>
                  <a:pt x="7032015" y="5631370"/>
                </a:lnTo>
                <a:lnTo>
                  <a:pt x="7536955" y="5631370"/>
                </a:lnTo>
                <a:lnTo>
                  <a:pt x="7536955" y="5609234"/>
                </a:lnTo>
                <a:close/>
              </a:path>
              <a:path w="9455150" h="5631815">
                <a:moveTo>
                  <a:pt x="8176234" y="5592318"/>
                </a:moveTo>
                <a:lnTo>
                  <a:pt x="7671295" y="5592318"/>
                </a:lnTo>
                <a:lnTo>
                  <a:pt x="7671295" y="5631358"/>
                </a:lnTo>
                <a:lnTo>
                  <a:pt x="8176234" y="5631358"/>
                </a:lnTo>
                <a:lnTo>
                  <a:pt x="8176234" y="5592318"/>
                </a:lnTo>
                <a:close/>
              </a:path>
              <a:path w="9455150" h="5631815">
                <a:moveTo>
                  <a:pt x="8815514" y="5579300"/>
                </a:moveTo>
                <a:lnTo>
                  <a:pt x="8310562" y="5579300"/>
                </a:lnTo>
                <a:lnTo>
                  <a:pt x="8310562" y="5631370"/>
                </a:lnTo>
                <a:lnTo>
                  <a:pt x="8815514" y="5631370"/>
                </a:lnTo>
                <a:lnTo>
                  <a:pt x="8815514" y="5579300"/>
                </a:lnTo>
                <a:close/>
              </a:path>
              <a:path w="9455150" h="5631815">
                <a:moveTo>
                  <a:pt x="9454782" y="5348884"/>
                </a:moveTo>
                <a:lnTo>
                  <a:pt x="8949842" y="5348884"/>
                </a:lnTo>
                <a:lnTo>
                  <a:pt x="8949842" y="5631370"/>
                </a:lnTo>
                <a:lnTo>
                  <a:pt x="9454782" y="5631370"/>
                </a:lnTo>
                <a:lnTo>
                  <a:pt x="9454782" y="5348884"/>
                </a:lnTo>
                <a:close/>
              </a:path>
            </a:pathLst>
          </a:custGeom>
          <a:solidFill>
            <a:srgbClr val="D545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1836572" y="6182449"/>
            <a:ext cx="2012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solidFill>
                  <a:srgbClr val="252423"/>
                </a:solidFill>
                <a:latin typeface="Segoe UI"/>
                <a:cs typeface="Segoe UI"/>
              </a:rPr>
              <a:t>24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475846" y="6159018"/>
            <a:ext cx="2012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solidFill>
                  <a:srgbClr val="252423"/>
                </a:solidFill>
                <a:latin typeface="Segoe UI"/>
                <a:cs typeface="Segoe UI"/>
              </a:rPr>
              <a:t>60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159025" y="6188545"/>
            <a:ext cx="11366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solidFill>
                  <a:srgbClr val="252423"/>
                </a:solidFill>
                <a:latin typeface="Segoe UI"/>
                <a:cs typeface="Segoe UI"/>
              </a:rPr>
              <a:t>4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666735" y="566699"/>
            <a:ext cx="3765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 b="1">
                <a:solidFill>
                  <a:srgbClr val="252423"/>
                </a:solidFill>
                <a:latin typeface="Segoe UI"/>
                <a:cs typeface="Segoe UI"/>
              </a:rPr>
              <a:t>8652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393669" y="6184402"/>
            <a:ext cx="2012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solidFill>
                  <a:srgbClr val="252423"/>
                </a:solidFill>
                <a:latin typeface="Segoe UI"/>
                <a:cs typeface="Segoe UI"/>
              </a:rPr>
              <a:t>21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4910568" y="6183751"/>
            <a:ext cx="1174115" cy="688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774065" algn="l"/>
              </a:tabLst>
            </a:pPr>
            <a:r>
              <a:rPr dirty="0" baseline="4629" sz="1800" spc="-37" b="1">
                <a:solidFill>
                  <a:srgbClr val="252423"/>
                </a:solidFill>
                <a:latin typeface="Segoe UI"/>
                <a:cs typeface="Segoe UI"/>
              </a:rPr>
              <a:t>40</a:t>
            </a:r>
            <a:r>
              <a:rPr dirty="0" baseline="4629" sz="1800" b="1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200" spc="-35" b="1">
                <a:solidFill>
                  <a:srgbClr val="252423"/>
                </a:solidFill>
                <a:latin typeface="Segoe UI"/>
                <a:cs typeface="Segoe UI"/>
              </a:rPr>
              <a:t>22</a:t>
            </a:r>
            <a:endParaRPr sz="1200">
              <a:latin typeface="Segoe UI"/>
              <a:cs typeface="Segoe UI"/>
            </a:endParaRPr>
          </a:p>
          <a:p>
            <a:pPr marL="12700" marR="5080" indent="91440">
              <a:lnSpc>
                <a:spcPct val="111100"/>
              </a:lnSpc>
              <a:spcBef>
                <a:spcPts val="1380"/>
              </a:spcBef>
              <a:tabLst>
                <a:tab pos="568960" algn="l"/>
              </a:tabLst>
            </a:pPr>
            <a:r>
              <a:rPr dirty="0" sz="900" spc="-25" b="1">
                <a:solidFill>
                  <a:srgbClr val="252423"/>
                </a:solidFill>
                <a:latin typeface="Segoe UI"/>
                <a:cs typeface="Segoe UI"/>
              </a:rPr>
              <a:t>New</a:t>
            </a:r>
            <a:r>
              <a:rPr dirty="0" sz="900" b="1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900" spc="-10" b="1">
                <a:solidFill>
                  <a:srgbClr val="252423"/>
                </a:solidFill>
                <a:latin typeface="Segoe UI"/>
                <a:cs typeface="Segoe UI"/>
              </a:rPr>
              <a:t>Philippines Zealand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311491" y="6185052"/>
            <a:ext cx="2012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solidFill>
                  <a:srgbClr val="252423"/>
                </a:solidFill>
                <a:latin typeface="Segoe UI"/>
                <a:cs typeface="Segoe UI"/>
              </a:rPr>
              <a:t>20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6950764" y="6185052"/>
            <a:ext cx="2012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solidFill>
                  <a:srgbClr val="252423"/>
                </a:solidFill>
                <a:latin typeface="Segoe UI"/>
                <a:cs typeface="Segoe UI"/>
              </a:rPr>
              <a:t>20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7590039" y="6159018"/>
            <a:ext cx="2012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solidFill>
                  <a:srgbClr val="252423"/>
                </a:solidFill>
                <a:latin typeface="Segoe UI"/>
                <a:cs typeface="Segoe UI"/>
              </a:rPr>
              <a:t>60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8229313" y="6185052"/>
            <a:ext cx="2012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solidFill>
                  <a:srgbClr val="252423"/>
                </a:solidFill>
                <a:latin typeface="Segoe UI"/>
                <a:cs typeface="Segoe UI"/>
              </a:rPr>
              <a:t>20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8868587" y="6175940"/>
            <a:ext cx="2012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solidFill>
                  <a:srgbClr val="252423"/>
                </a:solidFill>
                <a:latin typeface="Segoe UI"/>
                <a:cs typeface="Segoe UI"/>
              </a:rPr>
              <a:t>34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9507861" y="6159018"/>
            <a:ext cx="2012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solidFill>
                  <a:srgbClr val="252423"/>
                </a:solidFill>
                <a:latin typeface="Segoe UI"/>
                <a:cs typeface="Segoe UI"/>
              </a:rPr>
              <a:t>60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0147135" y="6146000"/>
            <a:ext cx="2012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solidFill>
                  <a:srgbClr val="252423"/>
                </a:solidFill>
                <a:latin typeface="Segoe UI"/>
                <a:cs typeface="Segoe UI"/>
              </a:rPr>
              <a:t>80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0742654" y="5915590"/>
            <a:ext cx="288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solidFill>
                  <a:srgbClr val="252423"/>
                </a:solidFill>
                <a:latin typeface="Segoe UI"/>
                <a:cs typeface="Segoe UI"/>
              </a:rPr>
              <a:t>434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6" name="object 36" descr=""/>
          <p:cNvSpPr/>
          <p:nvPr/>
        </p:nvSpPr>
        <p:spPr>
          <a:xfrm>
            <a:off x="11533584" y="513159"/>
            <a:ext cx="783590" cy="783590"/>
          </a:xfrm>
          <a:custGeom>
            <a:avLst/>
            <a:gdLst/>
            <a:ahLst/>
            <a:cxnLst/>
            <a:rect l="l" t="t" r="r" b="b"/>
            <a:pathLst>
              <a:path w="783590" h="783590">
                <a:moveTo>
                  <a:pt x="0" y="363735"/>
                </a:moveTo>
                <a:lnTo>
                  <a:pt x="783431" y="363735"/>
                </a:lnTo>
              </a:path>
              <a:path w="783590" h="783590">
                <a:moveTo>
                  <a:pt x="419695" y="0"/>
                </a:moveTo>
                <a:lnTo>
                  <a:pt x="783431" y="363735"/>
                </a:lnTo>
                <a:lnTo>
                  <a:pt x="419695" y="783431"/>
                </a:lnTo>
              </a:path>
            </a:pathLst>
          </a:custGeom>
          <a:ln w="28575">
            <a:solidFill>
              <a:srgbClr val="6B6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416718" y="521493"/>
            <a:ext cx="767080" cy="767080"/>
          </a:xfrm>
          <a:custGeom>
            <a:avLst/>
            <a:gdLst/>
            <a:ahLst/>
            <a:cxnLst/>
            <a:rect l="l" t="t" r="r" b="b"/>
            <a:pathLst>
              <a:path w="767080" h="767080">
                <a:moveTo>
                  <a:pt x="766762" y="355996"/>
                </a:moveTo>
                <a:lnTo>
                  <a:pt x="0" y="355996"/>
                </a:lnTo>
              </a:path>
              <a:path w="767080" h="767080">
                <a:moveTo>
                  <a:pt x="355996" y="0"/>
                </a:moveTo>
                <a:lnTo>
                  <a:pt x="0" y="355996"/>
                </a:lnTo>
                <a:lnTo>
                  <a:pt x="355996" y="766762"/>
                </a:lnTo>
              </a:path>
            </a:pathLst>
          </a:custGeom>
          <a:ln w="28575">
            <a:solidFill>
              <a:srgbClr val="6B6966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dirty="0" sz="9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1076325" y="228600"/>
            <a:ext cx="10687050" cy="6858000"/>
            <a:chOff x="1076325" y="228600"/>
            <a:chExt cx="10687050" cy="6858000"/>
          </a:xfrm>
        </p:grpSpPr>
        <p:sp>
          <p:nvSpPr>
            <p:cNvPr id="5" name="object 5" descr=""/>
            <p:cNvSpPr/>
            <p:nvPr/>
          </p:nvSpPr>
          <p:spPr>
            <a:xfrm>
              <a:off x="1081087" y="233362"/>
              <a:ext cx="10677525" cy="6848475"/>
            </a:xfrm>
            <a:custGeom>
              <a:avLst/>
              <a:gdLst/>
              <a:ahLst/>
              <a:cxnLst/>
              <a:rect l="l" t="t" r="r" b="b"/>
              <a:pathLst>
                <a:path w="10677525" h="6848475">
                  <a:moveTo>
                    <a:pt x="0" y="0"/>
                  </a:moveTo>
                  <a:lnTo>
                    <a:pt x="10677525" y="0"/>
                  </a:lnTo>
                  <a:lnTo>
                    <a:pt x="10677525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2D52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085850" y="238125"/>
              <a:ext cx="10668000" cy="276225"/>
            </a:xfrm>
            <a:custGeom>
              <a:avLst/>
              <a:gdLst/>
              <a:ahLst/>
              <a:cxnLst/>
              <a:rect l="l" t="t" r="r" b="b"/>
              <a:pathLst>
                <a:path w="10668000" h="276225">
                  <a:moveTo>
                    <a:pt x="10668000" y="276225"/>
                  </a:moveTo>
                  <a:lnTo>
                    <a:pt x="0" y="276225"/>
                  </a:lnTo>
                  <a:lnTo>
                    <a:pt x="0" y="0"/>
                  </a:lnTo>
                  <a:lnTo>
                    <a:pt x="10668000" y="0"/>
                  </a:lnTo>
                  <a:lnTo>
                    <a:pt x="10668000" y="276225"/>
                  </a:lnTo>
                  <a:close/>
                </a:path>
              </a:pathLst>
            </a:custGeom>
            <a:solidFill>
              <a:srgbClr val="D5454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5055" y="278494"/>
              <a:ext cx="3645372" cy="187806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2873976" y="6835775"/>
            <a:ext cx="2032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252423"/>
                </a:solidFill>
                <a:latin typeface="Segoe UI"/>
                <a:cs typeface="Segoe UI"/>
              </a:rPr>
              <a:t>1-</a:t>
            </a:r>
            <a:r>
              <a:rPr dirty="0" sz="900" spc="-50" b="1">
                <a:solidFill>
                  <a:srgbClr val="252423"/>
                </a:solidFill>
                <a:latin typeface="Segoe UI"/>
                <a:cs typeface="Segoe UI"/>
              </a:rPr>
              <a:t>2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176542" y="6835775"/>
            <a:ext cx="2032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252423"/>
                </a:solidFill>
                <a:latin typeface="Segoe UI"/>
                <a:cs typeface="Segoe UI"/>
              </a:rPr>
              <a:t>2-</a:t>
            </a:r>
            <a:r>
              <a:rPr dirty="0" sz="900" spc="-50" b="1">
                <a:solidFill>
                  <a:srgbClr val="252423"/>
                </a:solidFill>
                <a:latin typeface="Segoe UI"/>
                <a:cs typeface="Segoe UI"/>
              </a:rPr>
              <a:t>3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479107" y="6835775"/>
            <a:ext cx="2032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252423"/>
                </a:solidFill>
                <a:latin typeface="Segoe UI"/>
                <a:cs typeface="Segoe UI"/>
              </a:rPr>
              <a:t>3-</a:t>
            </a:r>
            <a:r>
              <a:rPr dirty="0" sz="900" spc="-50" b="1">
                <a:solidFill>
                  <a:srgbClr val="252423"/>
                </a:solidFill>
                <a:latin typeface="Segoe UI"/>
                <a:cs typeface="Segoe UI"/>
              </a:rPr>
              <a:t>4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781672" y="6835775"/>
            <a:ext cx="2032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252423"/>
                </a:solidFill>
                <a:latin typeface="Segoe UI"/>
                <a:cs typeface="Segoe UI"/>
              </a:rPr>
              <a:t>4-</a:t>
            </a:r>
            <a:r>
              <a:rPr dirty="0" sz="900" spc="-50" b="1">
                <a:solidFill>
                  <a:srgbClr val="252423"/>
                </a:solidFill>
                <a:latin typeface="Segoe UI"/>
                <a:cs typeface="Segoe UI"/>
              </a:rPr>
              <a:t>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2054491" y="892733"/>
            <a:ext cx="8673465" cy="5918200"/>
          </a:xfrm>
          <a:custGeom>
            <a:avLst/>
            <a:gdLst/>
            <a:ahLst/>
            <a:cxnLst/>
            <a:rect l="l" t="t" r="r" b="b"/>
            <a:pathLst>
              <a:path w="8673465" h="5918200">
                <a:moveTo>
                  <a:pt x="1765300" y="3144469"/>
                </a:moveTo>
                <a:lnTo>
                  <a:pt x="0" y="3144469"/>
                </a:lnTo>
                <a:lnTo>
                  <a:pt x="0" y="5917654"/>
                </a:lnTo>
                <a:lnTo>
                  <a:pt x="1765300" y="5917654"/>
                </a:lnTo>
                <a:lnTo>
                  <a:pt x="1765300" y="3144469"/>
                </a:lnTo>
                <a:close/>
              </a:path>
              <a:path w="8673465" h="5918200">
                <a:moveTo>
                  <a:pt x="4067873" y="4074020"/>
                </a:moveTo>
                <a:lnTo>
                  <a:pt x="2302573" y="4074020"/>
                </a:lnTo>
                <a:lnTo>
                  <a:pt x="2302573" y="5917654"/>
                </a:lnTo>
                <a:lnTo>
                  <a:pt x="4067873" y="5917654"/>
                </a:lnTo>
                <a:lnTo>
                  <a:pt x="4067873" y="4074020"/>
                </a:lnTo>
                <a:close/>
              </a:path>
              <a:path w="8673465" h="5918200">
                <a:moveTo>
                  <a:pt x="6370434" y="0"/>
                </a:moveTo>
                <a:lnTo>
                  <a:pt x="4605134" y="0"/>
                </a:lnTo>
                <a:lnTo>
                  <a:pt x="4605134" y="5917654"/>
                </a:lnTo>
                <a:lnTo>
                  <a:pt x="6370434" y="5917654"/>
                </a:lnTo>
                <a:lnTo>
                  <a:pt x="6370434" y="0"/>
                </a:lnTo>
                <a:close/>
              </a:path>
              <a:path w="8673465" h="5918200">
                <a:moveTo>
                  <a:pt x="8672995" y="4481423"/>
                </a:moveTo>
                <a:lnTo>
                  <a:pt x="6907695" y="4481423"/>
                </a:lnTo>
                <a:lnTo>
                  <a:pt x="6907695" y="5917654"/>
                </a:lnTo>
                <a:lnTo>
                  <a:pt x="8672995" y="5917654"/>
                </a:lnTo>
                <a:lnTo>
                  <a:pt x="8672995" y="4481423"/>
                </a:lnTo>
                <a:close/>
              </a:path>
            </a:pathLst>
          </a:custGeom>
          <a:solidFill>
            <a:srgbClr val="D545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2779393" y="3777967"/>
            <a:ext cx="315595" cy="203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200" spc="-20" b="1">
                <a:solidFill>
                  <a:srgbClr val="252423"/>
                </a:solidFill>
                <a:latin typeface="Segoe UI"/>
                <a:cs typeface="Segoe UI"/>
              </a:rPr>
              <a:t>2.2K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069258" y="4706870"/>
            <a:ext cx="3409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 b="1">
                <a:solidFill>
                  <a:srgbClr val="252423"/>
                </a:solidFill>
                <a:latin typeface="Segoe UI"/>
                <a:cs typeface="Segoe UI"/>
              </a:rPr>
              <a:t>1.4K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371823" y="632846"/>
            <a:ext cx="3409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 b="1">
                <a:solidFill>
                  <a:srgbClr val="252423"/>
                </a:solidFill>
                <a:latin typeface="Segoe UI"/>
                <a:cs typeface="Segoe UI"/>
              </a:rPr>
              <a:t>4.6K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9674389" y="5114273"/>
            <a:ext cx="3409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 b="1">
                <a:solidFill>
                  <a:srgbClr val="252423"/>
                </a:solidFill>
                <a:latin typeface="Segoe UI"/>
                <a:cs typeface="Segoe UI"/>
              </a:rPr>
              <a:t>1.1K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1181100" y="1181100"/>
            <a:ext cx="2857500" cy="2857500"/>
          </a:xfrm>
          <a:custGeom>
            <a:avLst/>
            <a:gdLst/>
            <a:ahLst/>
            <a:cxnLst/>
            <a:rect l="l" t="t" r="r" b="b"/>
            <a:pathLst>
              <a:path w="2857500" h="2857500">
                <a:moveTo>
                  <a:pt x="2857500" y="2857500"/>
                </a:moveTo>
                <a:lnTo>
                  <a:pt x="0" y="2857500"/>
                </a:lnTo>
                <a:lnTo>
                  <a:pt x="0" y="0"/>
                </a:lnTo>
                <a:lnTo>
                  <a:pt x="2857500" y="0"/>
                </a:lnTo>
                <a:lnTo>
                  <a:pt x="2857500" y="2857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11837193" y="454818"/>
            <a:ext cx="500380" cy="500380"/>
          </a:xfrm>
          <a:custGeom>
            <a:avLst/>
            <a:gdLst/>
            <a:ahLst/>
            <a:cxnLst/>
            <a:rect l="l" t="t" r="r" b="b"/>
            <a:pathLst>
              <a:path w="500379" h="500380">
                <a:moveTo>
                  <a:pt x="0" y="232171"/>
                </a:moveTo>
                <a:lnTo>
                  <a:pt x="500062" y="232171"/>
                </a:lnTo>
              </a:path>
              <a:path w="500379" h="500380">
                <a:moveTo>
                  <a:pt x="267890" y="0"/>
                </a:moveTo>
                <a:lnTo>
                  <a:pt x="500062" y="232171"/>
                </a:lnTo>
                <a:lnTo>
                  <a:pt x="267890" y="500062"/>
                </a:lnTo>
              </a:path>
            </a:pathLst>
          </a:custGeom>
          <a:ln w="28575">
            <a:solidFill>
              <a:srgbClr val="6B6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314920" y="372070"/>
            <a:ext cx="675640" cy="675640"/>
          </a:xfrm>
          <a:custGeom>
            <a:avLst/>
            <a:gdLst/>
            <a:ahLst/>
            <a:cxnLst/>
            <a:rect l="l" t="t" r="r" b="b"/>
            <a:pathLst>
              <a:path w="675640" h="675640">
                <a:moveTo>
                  <a:pt x="675084" y="313432"/>
                </a:moveTo>
                <a:lnTo>
                  <a:pt x="0" y="313432"/>
                </a:lnTo>
              </a:path>
              <a:path w="675640" h="675640">
                <a:moveTo>
                  <a:pt x="313432" y="0"/>
                </a:moveTo>
                <a:lnTo>
                  <a:pt x="0" y="313432"/>
                </a:lnTo>
                <a:lnTo>
                  <a:pt x="313432" y="675084"/>
                </a:lnTo>
              </a:path>
            </a:pathLst>
          </a:custGeom>
          <a:ln w="28575">
            <a:solidFill>
              <a:srgbClr val="6B6966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dirty="0" sz="9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285750" y="228600"/>
            <a:ext cx="12125325" cy="6858000"/>
            <a:chOff x="285750" y="228600"/>
            <a:chExt cx="12125325" cy="6858000"/>
          </a:xfrm>
        </p:grpSpPr>
        <p:sp>
          <p:nvSpPr>
            <p:cNvPr id="5" name="object 5" descr=""/>
            <p:cNvSpPr/>
            <p:nvPr/>
          </p:nvSpPr>
          <p:spPr>
            <a:xfrm>
              <a:off x="290512" y="233362"/>
              <a:ext cx="12115800" cy="6848475"/>
            </a:xfrm>
            <a:custGeom>
              <a:avLst/>
              <a:gdLst/>
              <a:ahLst/>
              <a:cxnLst/>
              <a:rect l="l" t="t" r="r" b="b"/>
              <a:pathLst>
                <a:path w="12115800" h="6848475">
                  <a:moveTo>
                    <a:pt x="12013453" y="6848474"/>
                  </a:moveTo>
                  <a:lnTo>
                    <a:pt x="102345" y="6848474"/>
                  </a:lnTo>
                  <a:lnTo>
                    <a:pt x="95221" y="6847772"/>
                  </a:lnTo>
                  <a:lnTo>
                    <a:pt x="54661" y="6834009"/>
                  </a:lnTo>
                  <a:lnTo>
                    <a:pt x="22456" y="6805772"/>
                  </a:lnTo>
                  <a:lnTo>
                    <a:pt x="3507" y="6767360"/>
                  </a:lnTo>
                  <a:lnTo>
                    <a:pt x="0" y="6746129"/>
                  </a:lnTo>
                  <a:lnTo>
                    <a:pt x="0" y="6738937"/>
                  </a:lnTo>
                  <a:lnTo>
                    <a:pt x="0" y="102345"/>
                  </a:lnTo>
                  <a:lnTo>
                    <a:pt x="11090" y="60974"/>
                  </a:lnTo>
                  <a:lnTo>
                    <a:pt x="37168" y="26997"/>
                  </a:lnTo>
                  <a:lnTo>
                    <a:pt x="74264" y="5585"/>
                  </a:lnTo>
                  <a:lnTo>
                    <a:pt x="102345" y="0"/>
                  </a:lnTo>
                  <a:lnTo>
                    <a:pt x="12013453" y="0"/>
                  </a:lnTo>
                  <a:lnTo>
                    <a:pt x="12054824" y="11090"/>
                  </a:lnTo>
                  <a:lnTo>
                    <a:pt x="12088802" y="37168"/>
                  </a:lnTo>
                  <a:lnTo>
                    <a:pt x="12110213" y="74264"/>
                  </a:lnTo>
                  <a:lnTo>
                    <a:pt x="12115800" y="102345"/>
                  </a:lnTo>
                  <a:lnTo>
                    <a:pt x="12115800" y="6746129"/>
                  </a:lnTo>
                  <a:lnTo>
                    <a:pt x="12104708" y="6787499"/>
                  </a:lnTo>
                  <a:lnTo>
                    <a:pt x="12078631" y="6821476"/>
                  </a:lnTo>
                  <a:lnTo>
                    <a:pt x="12041534" y="6842888"/>
                  </a:lnTo>
                  <a:lnTo>
                    <a:pt x="12020576" y="6847772"/>
                  </a:lnTo>
                  <a:lnTo>
                    <a:pt x="12013453" y="68484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90512" y="233362"/>
              <a:ext cx="12115800" cy="6848475"/>
            </a:xfrm>
            <a:custGeom>
              <a:avLst/>
              <a:gdLst/>
              <a:ahLst/>
              <a:cxnLst/>
              <a:rect l="l" t="t" r="r" b="b"/>
              <a:pathLst>
                <a:path w="12115800" h="6848475">
                  <a:moveTo>
                    <a:pt x="0" y="6738937"/>
                  </a:moveTo>
                  <a:lnTo>
                    <a:pt x="0" y="109537"/>
                  </a:lnTo>
                  <a:lnTo>
                    <a:pt x="0" y="102345"/>
                  </a:lnTo>
                  <a:lnTo>
                    <a:pt x="701" y="95221"/>
                  </a:lnTo>
                  <a:lnTo>
                    <a:pt x="2104" y="88167"/>
                  </a:lnTo>
                  <a:lnTo>
                    <a:pt x="3507" y="81113"/>
                  </a:lnTo>
                  <a:lnTo>
                    <a:pt x="5585" y="74264"/>
                  </a:lnTo>
                  <a:lnTo>
                    <a:pt x="8338" y="67619"/>
                  </a:lnTo>
                  <a:lnTo>
                    <a:pt x="11090" y="60974"/>
                  </a:lnTo>
                  <a:lnTo>
                    <a:pt x="14464" y="54661"/>
                  </a:lnTo>
                  <a:lnTo>
                    <a:pt x="18460" y="48681"/>
                  </a:lnTo>
                  <a:lnTo>
                    <a:pt x="22456" y="42701"/>
                  </a:lnTo>
                  <a:lnTo>
                    <a:pt x="48681" y="18460"/>
                  </a:lnTo>
                  <a:lnTo>
                    <a:pt x="54661" y="14464"/>
                  </a:lnTo>
                  <a:lnTo>
                    <a:pt x="60974" y="11090"/>
                  </a:lnTo>
                  <a:lnTo>
                    <a:pt x="67619" y="8338"/>
                  </a:lnTo>
                  <a:lnTo>
                    <a:pt x="74264" y="5585"/>
                  </a:lnTo>
                  <a:lnTo>
                    <a:pt x="81113" y="3507"/>
                  </a:lnTo>
                  <a:lnTo>
                    <a:pt x="88167" y="2104"/>
                  </a:lnTo>
                  <a:lnTo>
                    <a:pt x="95221" y="701"/>
                  </a:lnTo>
                  <a:lnTo>
                    <a:pt x="102345" y="0"/>
                  </a:lnTo>
                  <a:lnTo>
                    <a:pt x="109537" y="0"/>
                  </a:lnTo>
                  <a:lnTo>
                    <a:pt x="12006262" y="0"/>
                  </a:lnTo>
                  <a:lnTo>
                    <a:pt x="12013453" y="0"/>
                  </a:lnTo>
                  <a:lnTo>
                    <a:pt x="12020576" y="701"/>
                  </a:lnTo>
                  <a:lnTo>
                    <a:pt x="12027630" y="2104"/>
                  </a:lnTo>
                  <a:lnTo>
                    <a:pt x="12034685" y="3507"/>
                  </a:lnTo>
                  <a:lnTo>
                    <a:pt x="12041534" y="5585"/>
                  </a:lnTo>
                  <a:lnTo>
                    <a:pt x="12048179" y="8338"/>
                  </a:lnTo>
                  <a:lnTo>
                    <a:pt x="12054824" y="11090"/>
                  </a:lnTo>
                  <a:lnTo>
                    <a:pt x="12061138" y="14464"/>
                  </a:lnTo>
                  <a:lnTo>
                    <a:pt x="12067118" y="18460"/>
                  </a:lnTo>
                  <a:lnTo>
                    <a:pt x="12073097" y="22456"/>
                  </a:lnTo>
                  <a:lnTo>
                    <a:pt x="12078631" y="26997"/>
                  </a:lnTo>
                  <a:lnTo>
                    <a:pt x="12083717" y="32082"/>
                  </a:lnTo>
                  <a:lnTo>
                    <a:pt x="12088802" y="37168"/>
                  </a:lnTo>
                  <a:lnTo>
                    <a:pt x="12093343" y="42701"/>
                  </a:lnTo>
                  <a:lnTo>
                    <a:pt x="12097338" y="48681"/>
                  </a:lnTo>
                  <a:lnTo>
                    <a:pt x="12101334" y="54661"/>
                  </a:lnTo>
                  <a:lnTo>
                    <a:pt x="12115097" y="95221"/>
                  </a:lnTo>
                  <a:lnTo>
                    <a:pt x="12115800" y="102345"/>
                  </a:lnTo>
                  <a:lnTo>
                    <a:pt x="12115800" y="109537"/>
                  </a:lnTo>
                  <a:lnTo>
                    <a:pt x="12115800" y="6738937"/>
                  </a:lnTo>
                  <a:lnTo>
                    <a:pt x="12115800" y="6746129"/>
                  </a:lnTo>
                  <a:lnTo>
                    <a:pt x="12115097" y="6753252"/>
                  </a:lnTo>
                  <a:lnTo>
                    <a:pt x="12101334" y="6793812"/>
                  </a:lnTo>
                  <a:lnTo>
                    <a:pt x="12097338" y="6799792"/>
                  </a:lnTo>
                  <a:lnTo>
                    <a:pt x="12093343" y="6805772"/>
                  </a:lnTo>
                  <a:lnTo>
                    <a:pt x="12061138" y="6834009"/>
                  </a:lnTo>
                  <a:lnTo>
                    <a:pt x="12048179" y="6840135"/>
                  </a:lnTo>
                  <a:lnTo>
                    <a:pt x="12041534" y="6842888"/>
                  </a:lnTo>
                  <a:lnTo>
                    <a:pt x="12034685" y="6844966"/>
                  </a:lnTo>
                  <a:lnTo>
                    <a:pt x="12027630" y="6846369"/>
                  </a:lnTo>
                  <a:lnTo>
                    <a:pt x="12020576" y="6847772"/>
                  </a:lnTo>
                  <a:lnTo>
                    <a:pt x="12013453" y="6848474"/>
                  </a:lnTo>
                  <a:lnTo>
                    <a:pt x="12006262" y="6848475"/>
                  </a:lnTo>
                  <a:lnTo>
                    <a:pt x="109537" y="6848475"/>
                  </a:lnTo>
                  <a:lnTo>
                    <a:pt x="102345" y="6848474"/>
                  </a:lnTo>
                  <a:lnTo>
                    <a:pt x="95221" y="6847772"/>
                  </a:lnTo>
                  <a:lnTo>
                    <a:pt x="88167" y="6846369"/>
                  </a:lnTo>
                  <a:lnTo>
                    <a:pt x="81113" y="6844965"/>
                  </a:lnTo>
                  <a:lnTo>
                    <a:pt x="74264" y="6842888"/>
                  </a:lnTo>
                  <a:lnTo>
                    <a:pt x="67619" y="6840135"/>
                  </a:lnTo>
                  <a:lnTo>
                    <a:pt x="60974" y="6837383"/>
                  </a:lnTo>
                  <a:lnTo>
                    <a:pt x="26997" y="6811305"/>
                  </a:lnTo>
                  <a:lnTo>
                    <a:pt x="8338" y="6780854"/>
                  </a:lnTo>
                  <a:lnTo>
                    <a:pt x="5585" y="6774210"/>
                  </a:lnTo>
                  <a:lnTo>
                    <a:pt x="3507" y="6767360"/>
                  </a:lnTo>
                  <a:lnTo>
                    <a:pt x="2104" y="6760306"/>
                  </a:lnTo>
                  <a:lnTo>
                    <a:pt x="701" y="6753252"/>
                  </a:lnTo>
                  <a:lnTo>
                    <a:pt x="0" y="6746129"/>
                  </a:lnTo>
                  <a:lnTo>
                    <a:pt x="0" y="67389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95275" y="238124"/>
              <a:ext cx="12106275" cy="295275"/>
            </a:xfrm>
            <a:custGeom>
              <a:avLst/>
              <a:gdLst/>
              <a:ahLst/>
              <a:cxnLst/>
              <a:rect l="l" t="t" r="r" b="b"/>
              <a:pathLst>
                <a:path w="12106275" h="295275">
                  <a:moveTo>
                    <a:pt x="12106275" y="104775"/>
                  </a:moveTo>
                  <a:lnTo>
                    <a:pt x="12098287" y="64681"/>
                  </a:lnTo>
                  <a:lnTo>
                    <a:pt x="12075579" y="30695"/>
                  </a:lnTo>
                  <a:lnTo>
                    <a:pt x="12041594" y="7975"/>
                  </a:lnTo>
                  <a:lnTo>
                    <a:pt x="12001500" y="0"/>
                  </a:lnTo>
                  <a:lnTo>
                    <a:pt x="104775" y="0"/>
                  </a:lnTo>
                  <a:lnTo>
                    <a:pt x="64668" y="7975"/>
                  </a:lnTo>
                  <a:lnTo>
                    <a:pt x="30683" y="30695"/>
                  </a:lnTo>
                  <a:lnTo>
                    <a:pt x="7962" y="64681"/>
                  </a:lnTo>
                  <a:lnTo>
                    <a:pt x="0" y="104775"/>
                  </a:lnTo>
                  <a:lnTo>
                    <a:pt x="0" y="295275"/>
                  </a:lnTo>
                  <a:lnTo>
                    <a:pt x="85725" y="295275"/>
                  </a:lnTo>
                  <a:lnTo>
                    <a:pt x="12020550" y="295275"/>
                  </a:lnTo>
                  <a:lnTo>
                    <a:pt x="12106275" y="295275"/>
                  </a:lnTo>
                  <a:lnTo>
                    <a:pt x="12106275" y="104775"/>
                  </a:lnTo>
                  <a:close/>
                </a:path>
              </a:pathLst>
            </a:custGeom>
            <a:solidFill>
              <a:srgbClr val="58A37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99435" y="315238"/>
              <a:ext cx="1108595" cy="171801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75898" y="1141588"/>
              <a:ext cx="4764080" cy="4985032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7493872" y="6034309"/>
            <a:ext cx="36131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latin typeface="Segoe UI"/>
                <a:cs typeface="Segoe UI"/>
              </a:rPr>
              <a:t>8.39K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860698" y="1058802"/>
            <a:ext cx="36131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latin typeface="Segoe UI"/>
                <a:cs typeface="Segoe UI"/>
              </a:rPr>
              <a:t>1.16K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6020435" y="6831838"/>
            <a:ext cx="438150" cy="95250"/>
            <a:chOff x="6020435" y="6831838"/>
            <a:chExt cx="438150" cy="95250"/>
          </a:xfrm>
        </p:grpSpPr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20435" y="6831838"/>
              <a:ext cx="95249" cy="9524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63335" y="6831838"/>
              <a:ext cx="95249" cy="95249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6122590" y="6774963"/>
            <a:ext cx="194945" cy="19431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25">
                <a:solidFill>
                  <a:srgbClr val="6B6966"/>
                </a:solidFill>
                <a:latin typeface="Segoe UI"/>
                <a:cs typeface="Segoe UI"/>
              </a:rPr>
              <a:t>No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465342" y="6774963"/>
            <a:ext cx="205104" cy="19431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25">
                <a:solidFill>
                  <a:srgbClr val="6B6966"/>
                </a:solidFill>
                <a:latin typeface="Segoe UI"/>
                <a:cs typeface="Segoe UI"/>
              </a:rPr>
              <a:t>Yes</a:t>
            </a:r>
            <a:endParaRPr sz="1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dirty="0" sz="9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228600" y="228600"/>
            <a:ext cx="12182475" cy="6858000"/>
            <a:chOff x="228600" y="228600"/>
            <a:chExt cx="12182475" cy="6858000"/>
          </a:xfrm>
        </p:grpSpPr>
        <p:sp>
          <p:nvSpPr>
            <p:cNvPr id="5" name="object 5" descr=""/>
            <p:cNvSpPr/>
            <p:nvPr/>
          </p:nvSpPr>
          <p:spPr>
            <a:xfrm>
              <a:off x="233362" y="233362"/>
              <a:ext cx="12172950" cy="6848475"/>
            </a:xfrm>
            <a:custGeom>
              <a:avLst/>
              <a:gdLst/>
              <a:ahLst/>
              <a:cxnLst/>
              <a:rect l="l" t="t" r="r" b="b"/>
              <a:pathLst>
                <a:path w="12172950" h="6848475">
                  <a:moveTo>
                    <a:pt x="12070603" y="6848474"/>
                  </a:moveTo>
                  <a:lnTo>
                    <a:pt x="102345" y="6848474"/>
                  </a:lnTo>
                  <a:lnTo>
                    <a:pt x="95221" y="6847772"/>
                  </a:lnTo>
                  <a:lnTo>
                    <a:pt x="54661" y="6834009"/>
                  </a:lnTo>
                  <a:lnTo>
                    <a:pt x="22456" y="6805772"/>
                  </a:lnTo>
                  <a:lnTo>
                    <a:pt x="3507" y="6767360"/>
                  </a:lnTo>
                  <a:lnTo>
                    <a:pt x="0" y="6746129"/>
                  </a:lnTo>
                  <a:lnTo>
                    <a:pt x="0" y="6738937"/>
                  </a:lnTo>
                  <a:lnTo>
                    <a:pt x="0" y="102345"/>
                  </a:lnTo>
                  <a:lnTo>
                    <a:pt x="11090" y="60974"/>
                  </a:lnTo>
                  <a:lnTo>
                    <a:pt x="37168" y="26997"/>
                  </a:lnTo>
                  <a:lnTo>
                    <a:pt x="74264" y="5585"/>
                  </a:lnTo>
                  <a:lnTo>
                    <a:pt x="102345" y="0"/>
                  </a:lnTo>
                  <a:lnTo>
                    <a:pt x="12070603" y="0"/>
                  </a:lnTo>
                  <a:lnTo>
                    <a:pt x="12111974" y="11090"/>
                  </a:lnTo>
                  <a:lnTo>
                    <a:pt x="12145952" y="37168"/>
                  </a:lnTo>
                  <a:lnTo>
                    <a:pt x="12167363" y="74264"/>
                  </a:lnTo>
                  <a:lnTo>
                    <a:pt x="12172950" y="102345"/>
                  </a:lnTo>
                  <a:lnTo>
                    <a:pt x="12172950" y="6746129"/>
                  </a:lnTo>
                  <a:lnTo>
                    <a:pt x="12161858" y="6787499"/>
                  </a:lnTo>
                  <a:lnTo>
                    <a:pt x="12135780" y="6821476"/>
                  </a:lnTo>
                  <a:lnTo>
                    <a:pt x="12098684" y="6842888"/>
                  </a:lnTo>
                  <a:lnTo>
                    <a:pt x="12077727" y="6847772"/>
                  </a:lnTo>
                  <a:lnTo>
                    <a:pt x="12070603" y="68484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33362" y="233362"/>
              <a:ext cx="12172950" cy="6848475"/>
            </a:xfrm>
            <a:custGeom>
              <a:avLst/>
              <a:gdLst/>
              <a:ahLst/>
              <a:cxnLst/>
              <a:rect l="l" t="t" r="r" b="b"/>
              <a:pathLst>
                <a:path w="12172950" h="6848475">
                  <a:moveTo>
                    <a:pt x="0" y="6738937"/>
                  </a:moveTo>
                  <a:lnTo>
                    <a:pt x="0" y="109537"/>
                  </a:lnTo>
                  <a:lnTo>
                    <a:pt x="0" y="102345"/>
                  </a:lnTo>
                  <a:lnTo>
                    <a:pt x="701" y="95221"/>
                  </a:lnTo>
                  <a:lnTo>
                    <a:pt x="2104" y="88167"/>
                  </a:lnTo>
                  <a:lnTo>
                    <a:pt x="3507" y="81113"/>
                  </a:lnTo>
                  <a:lnTo>
                    <a:pt x="5585" y="74264"/>
                  </a:lnTo>
                  <a:lnTo>
                    <a:pt x="8338" y="67619"/>
                  </a:lnTo>
                  <a:lnTo>
                    <a:pt x="11090" y="60974"/>
                  </a:lnTo>
                  <a:lnTo>
                    <a:pt x="14464" y="54661"/>
                  </a:lnTo>
                  <a:lnTo>
                    <a:pt x="18460" y="48681"/>
                  </a:lnTo>
                  <a:lnTo>
                    <a:pt x="22456" y="42701"/>
                  </a:lnTo>
                  <a:lnTo>
                    <a:pt x="48681" y="18460"/>
                  </a:lnTo>
                  <a:lnTo>
                    <a:pt x="54661" y="14464"/>
                  </a:lnTo>
                  <a:lnTo>
                    <a:pt x="60974" y="11090"/>
                  </a:lnTo>
                  <a:lnTo>
                    <a:pt x="67619" y="8338"/>
                  </a:lnTo>
                  <a:lnTo>
                    <a:pt x="74264" y="5585"/>
                  </a:lnTo>
                  <a:lnTo>
                    <a:pt x="81113" y="3507"/>
                  </a:lnTo>
                  <a:lnTo>
                    <a:pt x="88167" y="2104"/>
                  </a:lnTo>
                  <a:lnTo>
                    <a:pt x="95221" y="701"/>
                  </a:lnTo>
                  <a:lnTo>
                    <a:pt x="102345" y="0"/>
                  </a:lnTo>
                  <a:lnTo>
                    <a:pt x="109537" y="0"/>
                  </a:lnTo>
                  <a:lnTo>
                    <a:pt x="12063412" y="0"/>
                  </a:lnTo>
                  <a:lnTo>
                    <a:pt x="12070603" y="0"/>
                  </a:lnTo>
                  <a:lnTo>
                    <a:pt x="12077727" y="701"/>
                  </a:lnTo>
                  <a:lnTo>
                    <a:pt x="12084782" y="2104"/>
                  </a:lnTo>
                  <a:lnTo>
                    <a:pt x="12091836" y="3507"/>
                  </a:lnTo>
                  <a:lnTo>
                    <a:pt x="12098684" y="5585"/>
                  </a:lnTo>
                  <a:lnTo>
                    <a:pt x="12105329" y="8338"/>
                  </a:lnTo>
                  <a:lnTo>
                    <a:pt x="12111974" y="11090"/>
                  </a:lnTo>
                  <a:lnTo>
                    <a:pt x="12145952" y="37168"/>
                  </a:lnTo>
                  <a:lnTo>
                    <a:pt x="12167363" y="74264"/>
                  </a:lnTo>
                  <a:lnTo>
                    <a:pt x="12172950" y="102345"/>
                  </a:lnTo>
                  <a:lnTo>
                    <a:pt x="12172950" y="109537"/>
                  </a:lnTo>
                  <a:lnTo>
                    <a:pt x="12172950" y="6738937"/>
                  </a:lnTo>
                  <a:lnTo>
                    <a:pt x="12172950" y="6746129"/>
                  </a:lnTo>
                  <a:lnTo>
                    <a:pt x="12172247" y="6753252"/>
                  </a:lnTo>
                  <a:lnTo>
                    <a:pt x="12158484" y="6793812"/>
                  </a:lnTo>
                  <a:lnTo>
                    <a:pt x="12130246" y="6826017"/>
                  </a:lnTo>
                  <a:lnTo>
                    <a:pt x="12105329" y="6840135"/>
                  </a:lnTo>
                  <a:lnTo>
                    <a:pt x="12098684" y="6842888"/>
                  </a:lnTo>
                  <a:lnTo>
                    <a:pt x="12091836" y="6844966"/>
                  </a:lnTo>
                  <a:lnTo>
                    <a:pt x="12084782" y="6846369"/>
                  </a:lnTo>
                  <a:lnTo>
                    <a:pt x="12077727" y="6847772"/>
                  </a:lnTo>
                  <a:lnTo>
                    <a:pt x="12070603" y="6848474"/>
                  </a:lnTo>
                  <a:lnTo>
                    <a:pt x="12063412" y="6848475"/>
                  </a:lnTo>
                  <a:lnTo>
                    <a:pt x="109537" y="6848475"/>
                  </a:lnTo>
                  <a:lnTo>
                    <a:pt x="102345" y="6848474"/>
                  </a:lnTo>
                  <a:lnTo>
                    <a:pt x="95221" y="6847772"/>
                  </a:lnTo>
                  <a:lnTo>
                    <a:pt x="88167" y="6846369"/>
                  </a:lnTo>
                  <a:lnTo>
                    <a:pt x="81113" y="6844965"/>
                  </a:lnTo>
                  <a:lnTo>
                    <a:pt x="74264" y="6842888"/>
                  </a:lnTo>
                  <a:lnTo>
                    <a:pt x="67619" y="6840135"/>
                  </a:lnTo>
                  <a:lnTo>
                    <a:pt x="60974" y="6837383"/>
                  </a:lnTo>
                  <a:lnTo>
                    <a:pt x="26997" y="6811305"/>
                  </a:lnTo>
                  <a:lnTo>
                    <a:pt x="8338" y="6780854"/>
                  </a:lnTo>
                  <a:lnTo>
                    <a:pt x="5585" y="6774210"/>
                  </a:lnTo>
                  <a:lnTo>
                    <a:pt x="3507" y="6767360"/>
                  </a:lnTo>
                  <a:lnTo>
                    <a:pt x="2104" y="6760306"/>
                  </a:lnTo>
                  <a:lnTo>
                    <a:pt x="701" y="6753252"/>
                  </a:lnTo>
                  <a:lnTo>
                    <a:pt x="0" y="6746129"/>
                  </a:lnTo>
                  <a:lnTo>
                    <a:pt x="0" y="67389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38125" y="238124"/>
              <a:ext cx="12163425" cy="295275"/>
            </a:xfrm>
            <a:custGeom>
              <a:avLst/>
              <a:gdLst/>
              <a:ahLst/>
              <a:cxnLst/>
              <a:rect l="l" t="t" r="r" b="b"/>
              <a:pathLst>
                <a:path w="12163425" h="295275">
                  <a:moveTo>
                    <a:pt x="12163425" y="104775"/>
                  </a:moveTo>
                  <a:lnTo>
                    <a:pt x="12155437" y="64681"/>
                  </a:lnTo>
                  <a:lnTo>
                    <a:pt x="12132729" y="30695"/>
                  </a:lnTo>
                  <a:lnTo>
                    <a:pt x="12098744" y="7975"/>
                  </a:lnTo>
                  <a:lnTo>
                    <a:pt x="12058650" y="0"/>
                  </a:lnTo>
                  <a:lnTo>
                    <a:pt x="104775" y="0"/>
                  </a:lnTo>
                  <a:lnTo>
                    <a:pt x="64668" y="7975"/>
                  </a:lnTo>
                  <a:lnTo>
                    <a:pt x="30683" y="30695"/>
                  </a:lnTo>
                  <a:lnTo>
                    <a:pt x="7962" y="64681"/>
                  </a:lnTo>
                  <a:lnTo>
                    <a:pt x="0" y="104775"/>
                  </a:lnTo>
                  <a:lnTo>
                    <a:pt x="0" y="295275"/>
                  </a:lnTo>
                  <a:lnTo>
                    <a:pt x="85725" y="295275"/>
                  </a:lnTo>
                  <a:lnTo>
                    <a:pt x="12077700" y="295275"/>
                  </a:lnTo>
                  <a:lnTo>
                    <a:pt x="12163425" y="295275"/>
                  </a:lnTo>
                  <a:lnTo>
                    <a:pt x="12163425" y="104775"/>
                  </a:lnTo>
                  <a:close/>
                </a:path>
              </a:pathLst>
            </a:custGeom>
            <a:solidFill>
              <a:srgbClr val="58A37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7777" y="314246"/>
              <a:ext cx="1229044" cy="173506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6257" y="1250982"/>
              <a:ext cx="4766224" cy="4766230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8403852" y="5402470"/>
            <a:ext cx="2882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 b="1">
                <a:latin typeface="Segoe UI"/>
                <a:cs typeface="Segoe UI"/>
              </a:rPr>
              <a:t>7.1K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893567" y="1690642"/>
            <a:ext cx="36131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latin typeface="Segoe UI"/>
                <a:cs typeface="Segoe UI"/>
              </a:rPr>
              <a:t>2.45K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5991860" y="6831838"/>
            <a:ext cx="438150" cy="95250"/>
            <a:chOff x="5991860" y="6831838"/>
            <a:chExt cx="438150" cy="95250"/>
          </a:xfrm>
        </p:grpSpPr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91860" y="6831838"/>
              <a:ext cx="95249" cy="9524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34760" y="6831838"/>
              <a:ext cx="95249" cy="95249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6122590" y="6774963"/>
            <a:ext cx="194945" cy="19431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25">
                <a:solidFill>
                  <a:srgbClr val="6B6966"/>
                </a:solidFill>
                <a:latin typeface="Segoe UI"/>
                <a:cs typeface="Segoe UI"/>
              </a:rPr>
              <a:t>No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465342" y="6774963"/>
            <a:ext cx="205104" cy="19431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25">
                <a:solidFill>
                  <a:srgbClr val="6B6966"/>
                </a:solidFill>
                <a:latin typeface="Segoe UI"/>
                <a:cs typeface="Segoe UI"/>
              </a:rPr>
              <a:t>Yes</a:t>
            </a:r>
            <a:endParaRPr sz="1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dirty="0" sz="9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228600" y="1983739"/>
            <a:ext cx="2447925" cy="5107940"/>
            <a:chOff x="228600" y="1983739"/>
            <a:chExt cx="2447925" cy="5107940"/>
          </a:xfrm>
        </p:grpSpPr>
        <p:sp>
          <p:nvSpPr>
            <p:cNvPr id="5" name="object 5" descr=""/>
            <p:cNvSpPr/>
            <p:nvPr/>
          </p:nvSpPr>
          <p:spPr>
            <a:xfrm>
              <a:off x="228600" y="1983739"/>
              <a:ext cx="2447925" cy="5103495"/>
            </a:xfrm>
            <a:custGeom>
              <a:avLst/>
              <a:gdLst/>
              <a:ahLst/>
              <a:cxnLst/>
              <a:rect l="l" t="t" r="r" b="b"/>
              <a:pathLst>
                <a:path w="2447925" h="5103495">
                  <a:moveTo>
                    <a:pt x="2447531" y="0"/>
                  </a:moveTo>
                  <a:lnTo>
                    <a:pt x="0" y="0"/>
                  </a:lnTo>
                  <a:lnTo>
                    <a:pt x="0" y="102870"/>
                  </a:lnTo>
                  <a:lnTo>
                    <a:pt x="2219325" y="102870"/>
                  </a:lnTo>
                  <a:lnTo>
                    <a:pt x="2219325" y="5102872"/>
                  </a:lnTo>
                  <a:lnTo>
                    <a:pt x="2447531" y="5102872"/>
                  </a:lnTo>
                  <a:lnTo>
                    <a:pt x="2447531" y="102870"/>
                  </a:lnTo>
                  <a:lnTo>
                    <a:pt x="2447531" y="102247"/>
                  </a:lnTo>
                  <a:lnTo>
                    <a:pt x="2447531" y="0"/>
                  </a:lnTo>
                  <a:close/>
                </a:path>
              </a:pathLst>
            </a:custGeom>
            <a:solidFill>
              <a:srgbClr val="121212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33362" y="2081212"/>
              <a:ext cx="2209800" cy="5005705"/>
            </a:xfrm>
            <a:custGeom>
              <a:avLst/>
              <a:gdLst/>
              <a:ahLst/>
              <a:cxnLst/>
              <a:rect l="l" t="t" r="r" b="b"/>
              <a:pathLst>
                <a:path w="2209800" h="5005705">
                  <a:moveTo>
                    <a:pt x="0" y="5005388"/>
                  </a:moveTo>
                  <a:lnTo>
                    <a:pt x="0" y="0"/>
                  </a:lnTo>
                  <a:lnTo>
                    <a:pt x="2209800" y="0"/>
                  </a:lnTo>
                  <a:lnTo>
                    <a:pt x="2209800" y="5005388"/>
                  </a:lnTo>
                </a:path>
              </a:pathLst>
            </a:custGeom>
            <a:ln w="9524">
              <a:solidFill>
                <a:srgbClr val="2D523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49250" y="2139950"/>
            <a:ext cx="118300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100" spc="-10">
                <a:solidFill>
                  <a:srgbClr val="CB202D"/>
                </a:solidFill>
                <a:uFill>
                  <a:solidFill>
                    <a:srgbClr val="CB202D"/>
                  </a:solidFill>
                </a:uFill>
                <a:latin typeface="Segoe UI Semibold"/>
                <a:cs typeface="Segoe UI Semibold"/>
              </a:rPr>
              <a:t>Countries</a:t>
            </a:r>
            <a:endParaRPr sz="2100">
              <a:latin typeface="Segoe UI Semibold"/>
              <a:cs typeface="Segoe UI Semibold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101850" y="2168525"/>
            <a:ext cx="225425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475">
                <a:solidFill>
                  <a:srgbClr val="6B6966"/>
                </a:solidFill>
                <a:latin typeface="Arial MT"/>
                <a:cs typeface="Arial MT"/>
              </a:rPr>
              <a:t>V</a:t>
            </a:r>
            <a:endParaRPr sz="1550">
              <a:latin typeface="Arial MT"/>
              <a:cs typeface="Arial MT"/>
            </a:endParaRPr>
          </a:p>
        </p:txBody>
      </p:sp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600075" y="2543175"/>
          <a:ext cx="1866900" cy="1990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0700"/>
              </a:tblGrid>
              <a:tr h="257175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300" spc="-1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Australia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CB202D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300" spc="-1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Brazil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53975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CB202D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300" spc="-1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Canada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53975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CB202D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300" spc="-1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India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53975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CB202D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300" spc="-1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Indonesia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53975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CB202D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30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New</a:t>
                      </a:r>
                      <a:r>
                        <a:rPr dirty="0" sz="1300" spc="-2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300" spc="-1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Zealand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53975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CB202D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3175">
                        <a:lnSpc>
                          <a:spcPts val="1500"/>
                        </a:lnSpc>
                        <a:spcBef>
                          <a:spcPts val="425"/>
                        </a:spcBef>
                      </a:pPr>
                      <a:r>
                        <a:rPr dirty="0" sz="1300" spc="-1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Philippines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53975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CB202D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 descr=""/>
          <p:cNvSpPr txBox="1"/>
          <p:nvPr/>
        </p:nvSpPr>
        <p:spPr>
          <a:xfrm>
            <a:off x="600075" y="4610100"/>
            <a:ext cx="1790700" cy="219075"/>
          </a:xfrm>
          <a:prstGeom prst="rect">
            <a:avLst/>
          </a:prstGeom>
          <a:solidFill>
            <a:srgbClr val="CB202D"/>
          </a:solidFill>
        </p:spPr>
        <p:txBody>
          <a:bodyPr wrap="square" lIns="0" tIns="15875" rIns="0" bIns="0" rtlCol="0" vert="horz">
            <a:spAutoFit/>
          </a:bodyPr>
          <a:lstStyle/>
          <a:p>
            <a:pPr marL="3175">
              <a:lnSpc>
                <a:spcPct val="100000"/>
              </a:lnSpc>
              <a:spcBef>
                <a:spcPts val="125"/>
              </a:spcBef>
            </a:pPr>
            <a:r>
              <a:rPr dirty="0" sz="1300" spc="-10" b="1">
                <a:solidFill>
                  <a:srgbClr val="FFFFFF"/>
                </a:solidFill>
                <a:latin typeface="Segoe UI"/>
                <a:cs typeface="Segoe UI"/>
              </a:rPr>
              <a:t>Qatar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49250" y="2458713"/>
            <a:ext cx="190500" cy="445452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300" spc="-50">
                <a:solidFill>
                  <a:srgbClr val="787774"/>
                </a:solidFill>
                <a:latin typeface="Arial MT"/>
                <a:cs typeface="Arial MT"/>
              </a:rPr>
              <a:t>☐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1300" spc="-50">
                <a:solidFill>
                  <a:srgbClr val="787774"/>
                </a:solidFill>
                <a:latin typeface="Arial MT"/>
                <a:cs typeface="Arial MT"/>
              </a:rPr>
              <a:t>☐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1300" spc="-50">
                <a:solidFill>
                  <a:srgbClr val="787774"/>
                </a:solidFill>
                <a:latin typeface="Arial MT"/>
                <a:cs typeface="Arial MT"/>
              </a:rPr>
              <a:t>☐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1300" spc="-50">
                <a:solidFill>
                  <a:srgbClr val="787774"/>
                </a:solidFill>
                <a:latin typeface="Arial MT"/>
                <a:cs typeface="Arial MT"/>
              </a:rPr>
              <a:t>☐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1300" spc="-50">
                <a:solidFill>
                  <a:srgbClr val="787774"/>
                </a:solidFill>
                <a:latin typeface="Arial MT"/>
                <a:cs typeface="Arial MT"/>
              </a:rPr>
              <a:t>☐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1300" spc="-50">
                <a:solidFill>
                  <a:srgbClr val="787774"/>
                </a:solidFill>
                <a:latin typeface="Arial MT"/>
                <a:cs typeface="Arial MT"/>
              </a:rPr>
              <a:t>☐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1300" spc="-50">
                <a:solidFill>
                  <a:srgbClr val="787774"/>
                </a:solidFill>
                <a:latin typeface="Arial MT"/>
                <a:cs typeface="Arial MT"/>
              </a:rPr>
              <a:t>☐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1300" spc="-50">
                <a:solidFill>
                  <a:srgbClr val="787774"/>
                </a:solidFill>
                <a:latin typeface="Arial MT"/>
                <a:cs typeface="Arial MT"/>
              </a:rPr>
              <a:t>☐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1300" spc="-50">
                <a:solidFill>
                  <a:srgbClr val="787774"/>
                </a:solidFill>
                <a:latin typeface="Arial MT"/>
                <a:cs typeface="Arial MT"/>
              </a:rPr>
              <a:t>☐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1300" spc="-50">
                <a:solidFill>
                  <a:srgbClr val="787774"/>
                </a:solidFill>
                <a:latin typeface="Arial MT"/>
                <a:cs typeface="Arial MT"/>
              </a:rPr>
              <a:t>☐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1300" spc="-50">
                <a:solidFill>
                  <a:srgbClr val="787774"/>
                </a:solidFill>
                <a:latin typeface="Arial MT"/>
                <a:cs typeface="Arial MT"/>
              </a:rPr>
              <a:t>☐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1300" spc="-50">
                <a:solidFill>
                  <a:srgbClr val="787774"/>
                </a:solidFill>
                <a:latin typeface="Arial MT"/>
                <a:cs typeface="Arial MT"/>
              </a:rPr>
              <a:t>☐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1300" spc="-50">
                <a:solidFill>
                  <a:srgbClr val="787774"/>
                </a:solidFill>
                <a:latin typeface="Arial MT"/>
                <a:cs typeface="Arial MT"/>
              </a:rPr>
              <a:t>☐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1300" spc="-50">
                <a:solidFill>
                  <a:srgbClr val="787774"/>
                </a:solidFill>
                <a:latin typeface="Arial MT"/>
                <a:cs typeface="Arial MT"/>
              </a:rPr>
              <a:t>☐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1300" spc="-50">
                <a:solidFill>
                  <a:srgbClr val="787774"/>
                </a:solidFill>
                <a:latin typeface="Arial MT"/>
                <a:cs typeface="Arial MT"/>
              </a:rPr>
              <a:t>☐</a:t>
            </a:r>
            <a:endParaRPr sz="1300">
              <a:latin typeface="Arial MT"/>
              <a:cs typeface="Arial MT"/>
            </a:endParaRPr>
          </a:p>
        </p:txBody>
      </p:sp>
      <p:graphicFrame>
        <p:nvGraphicFramePr>
          <p:cNvPr id="12" name="object 12" descr=""/>
          <p:cNvGraphicFramePr>
            <a:graphicFrameLocks noGrp="1"/>
          </p:cNvGraphicFramePr>
          <p:nvPr/>
        </p:nvGraphicFramePr>
        <p:xfrm>
          <a:off x="600075" y="4905375"/>
          <a:ext cx="1866900" cy="1990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0700"/>
              </a:tblGrid>
              <a:tr h="257175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300" spc="-1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Singapore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CB202D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30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South</a:t>
                      </a:r>
                      <a:r>
                        <a:rPr dirty="0" sz="1300" spc="-25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300" spc="-1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Africa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53975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CB202D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30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Sri</a:t>
                      </a:r>
                      <a:r>
                        <a:rPr dirty="0" sz="1300" spc="-1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Lanka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53975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CB202D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300" spc="-1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Turkey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53975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CB202D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30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United</a:t>
                      </a:r>
                      <a:r>
                        <a:rPr dirty="0" sz="1300" spc="-2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30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Arab</a:t>
                      </a:r>
                      <a:r>
                        <a:rPr dirty="0" sz="1300" spc="-2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300" spc="-1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Emirates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53975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CB202D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30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United</a:t>
                      </a:r>
                      <a:r>
                        <a:rPr dirty="0" sz="1300" spc="-3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300" spc="-1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Kingdom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53975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CB202D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3175">
                        <a:lnSpc>
                          <a:spcPts val="1500"/>
                        </a:lnSpc>
                        <a:spcBef>
                          <a:spcPts val="425"/>
                        </a:spcBef>
                      </a:pPr>
                      <a:r>
                        <a:rPr dirty="0" sz="130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United</a:t>
                      </a:r>
                      <a:r>
                        <a:rPr dirty="0" sz="1300" spc="-4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30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States</a:t>
                      </a:r>
                      <a:r>
                        <a:rPr dirty="0" sz="1300" spc="-4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30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dirty="0" sz="1300" spc="-4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300" spc="-25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Am…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53975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CB202D"/>
                    </a:solidFill>
                  </a:tcPr>
                </a:tc>
              </a:tr>
            </a:tbl>
          </a:graphicData>
        </a:graphic>
      </p:graphicFrame>
      <p:pic>
        <p:nvPicPr>
          <p:cNvPr id="13" name="object 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6625" y="857250"/>
            <a:ext cx="1466850" cy="1066800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3863826" y="1604645"/>
            <a:ext cx="7118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58A372"/>
                </a:solidFill>
                <a:latin typeface="Segoe UI"/>
                <a:cs typeface="Segoe UI"/>
              </a:rPr>
              <a:t>Countries</a:t>
            </a:r>
            <a:endParaRPr sz="1200">
              <a:latin typeface="Segoe UI"/>
              <a:cs typeface="Segoe UI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4525" y="857250"/>
            <a:ext cx="1447800" cy="1066800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2343993" y="1604645"/>
            <a:ext cx="6083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58A372"/>
                </a:solidFill>
                <a:latin typeface="Segoe UI"/>
                <a:cs typeface="Segoe UI"/>
              </a:rPr>
              <a:t>Cuisines</a:t>
            </a:r>
            <a:endParaRPr sz="1200">
              <a:latin typeface="Segoe UI"/>
              <a:cs typeface="Segoe UI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8125" y="857250"/>
            <a:ext cx="1562100" cy="1066800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596007" y="1604645"/>
            <a:ext cx="8655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58A372"/>
                </a:solidFill>
                <a:latin typeface="Segoe UI"/>
                <a:cs typeface="Segoe UI"/>
              </a:rPr>
              <a:t>Restaurants</a:t>
            </a:r>
            <a:endParaRPr sz="1200">
              <a:latin typeface="Segoe UI"/>
              <a:cs typeface="Segoe UI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86350" y="857250"/>
            <a:ext cx="1447800" cy="1066800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5611812" y="1604645"/>
            <a:ext cx="415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58A372"/>
                </a:solidFill>
                <a:latin typeface="Segoe UI"/>
                <a:cs typeface="Segoe UI"/>
              </a:rPr>
              <a:t>Cities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2468879" y="4709159"/>
            <a:ext cx="3027045" cy="2377440"/>
            <a:chOff x="2468879" y="4709159"/>
            <a:chExt cx="3027045" cy="2377440"/>
          </a:xfrm>
        </p:grpSpPr>
        <p:sp>
          <p:nvSpPr>
            <p:cNvPr id="22" name="object 22" descr=""/>
            <p:cNvSpPr/>
            <p:nvPr/>
          </p:nvSpPr>
          <p:spPr>
            <a:xfrm>
              <a:off x="2468879" y="4709159"/>
              <a:ext cx="3027045" cy="2377440"/>
            </a:xfrm>
            <a:custGeom>
              <a:avLst/>
              <a:gdLst/>
              <a:ahLst/>
              <a:cxnLst/>
              <a:rect l="l" t="t" r="r" b="b"/>
              <a:pathLst>
                <a:path w="3027045" h="2377440">
                  <a:moveTo>
                    <a:pt x="3026663" y="2377440"/>
                  </a:moveTo>
                  <a:lnTo>
                    <a:pt x="0" y="2377440"/>
                  </a:lnTo>
                  <a:lnTo>
                    <a:pt x="0" y="0"/>
                  </a:lnTo>
                  <a:lnTo>
                    <a:pt x="3026663" y="0"/>
                  </a:lnTo>
                  <a:lnTo>
                    <a:pt x="3026663" y="100965"/>
                  </a:lnTo>
                  <a:lnTo>
                    <a:pt x="207645" y="100965"/>
                  </a:lnTo>
                  <a:lnTo>
                    <a:pt x="197323" y="101463"/>
                  </a:lnTo>
                  <a:lnTo>
                    <a:pt x="158204" y="113350"/>
                  </a:lnTo>
                  <a:lnTo>
                    <a:pt x="126612" y="139303"/>
                  </a:lnTo>
                  <a:lnTo>
                    <a:pt x="107356" y="175370"/>
                  </a:lnTo>
                  <a:lnTo>
                    <a:pt x="102870" y="205740"/>
                  </a:lnTo>
                  <a:lnTo>
                    <a:pt x="102870" y="2225040"/>
                  </a:lnTo>
                  <a:lnTo>
                    <a:pt x="110845" y="2265134"/>
                  </a:lnTo>
                  <a:lnTo>
                    <a:pt x="133557" y="2299127"/>
                  </a:lnTo>
                  <a:lnTo>
                    <a:pt x="167549" y="2321839"/>
                  </a:lnTo>
                  <a:lnTo>
                    <a:pt x="207645" y="2329815"/>
                  </a:lnTo>
                  <a:lnTo>
                    <a:pt x="3026663" y="2329815"/>
                  </a:lnTo>
                  <a:lnTo>
                    <a:pt x="3026663" y="2377440"/>
                  </a:lnTo>
                  <a:close/>
                </a:path>
                <a:path w="3027045" h="2377440">
                  <a:moveTo>
                    <a:pt x="3026663" y="2329815"/>
                  </a:moveTo>
                  <a:lnTo>
                    <a:pt x="2684145" y="2329815"/>
                  </a:lnTo>
                  <a:lnTo>
                    <a:pt x="2694466" y="2329317"/>
                  </a:lnTo>
                  <a:lnTo>
                    <a:pt x="2704589" y="2327821"/>
                  </a:lnTo>
                  <a:lnTo>
                    <a:pt x="2742365" y="2312173"/>
                  </a:lnTo>
                  <a:lnTo>
                    <a:pt x="2771278" y="2283260"/>
                  </a:lnTo>
                  <a:lnTo>
                    <a:pt x="2786926" y="2245484"/>
                  </a:lnTo>
                  <a:lnTo>
                    <a:pt x="2788920" y="2225040"/>
                  </a:lnTo>
                  <a:lnTo>
                    <a:pt x="2788920" y="205740"/>
                  </a:lnTo>
                  <a:lnTo>
                    <a:pt x="2780944" y="165644"/>
                  </a:lnTo>
                  <a:lnTo>
                    <a:pt x="2758232" y="131652"/>
                  </a:lnTo>
                  <a:lnTo>
                    <a:pt x="2724239" y="108940"/>
                  </a:lnTo>
                  <a:lnTo>
                    <a:pt x="2684145" y="100965"/>
                  </a:lnTo>
                  <a:lnTo>
                    <a:pt x="3026663" y="100965"/>
                  </a:lnTo>
                  <a:lnTo>
                    <a:pt x="3026663" y="2329815"/>
                  </a:lnTo>
                  <a:close/>
                </a:path>
              </a:pathLst>
            </a:custGeom>
            <a:solidFill>
              <a:srgbClr val="121212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566987" y="4805362"/>
              <a:ext cx="2695575" cy="2238375"/>
            </a:xfrm>
            <a:custGeom>
              <a:avLst/>
              <a:gdLst/>
              <a:ahLst/>
              <a:cxnLst/>
              <a:rect l="l" t="t" r="r" b="b"/>
              <a:pathLst>
                <a:path w="2695575" h="2238375">
                  <a:moveTo>
                    <a:pt x="2593229" y="2238374"/>
                  </a:moveTo>
                  <a:lnTo>
                    <a:pt x="102345" y="2238374"/>
                  </a:lnTo>
                  <a:lnTo>
                    <a:pt x="95221" y="2237673"/>
                  </a:lnTo>
                  <a:lnTo>
                    <a:pt x="54661" y="2223910"/>
                  </a:lnTo>
                  <a:lnTo>
                    <a:pt x="22456" y="2195673"/>
                  </a:lnTo>
                  <a:lnTo>
                    <a:pt x="3507" y="2157261"/>
                  </a:lnTo>
                  <a:lnTo>
                    <a:pt x="0" y="2136029"/>
                  </a:lnTo>
                  <a:lnTo>
                    <a:pt x="0" y="2128837"/>
                  </a:lnTo>
                  <a:lnTo>
                    <a:pt x="0" y="102345"/>
                  </a:lnTo>
                  <a:lnTo>
                    <a:pt x="11090" y="60974"/>
                  </a:lnTo>
                  <a:lnTo>
                    <a:pt x="37168" y="26997"/>
                  </a:lnTo>
                  <a:lnTo>
                    <a:pt x="74264" y="5585"/>
                  </a:lnTo>
                  <a:lnTo>
                    <a:pt x="102345" y="0"/>
                  </a:lnTo>
                  <a:lnTo>
                    <a:pt x="2593229" y="0"/>
                  </a:lnTo>
                  <a:lnTo>
                    <a:pt x="2634600" y="11090"/>
                  </a:lnTo>
                  <a:lnTo>
                    <a:pt x="2668577" y="37168"/>
                  </a:lnTo>
                  <a:lnTo>
                    <a:pt x="2689989" y="74264"/>
                  </a:lnTo>
                  <a:lnTo>
                    <a:pt x="2695575" y="102345"/>
                  </a:lnTo>
                  <a:lnTo>
                    <a:pt x="2695575" y="2136029"/>
                  </a:lnTo>
                  <a:lnTo>
                    <a:pt x="2684484" y="2177400"/>
                  </a:lnTo>
                  <a:lnTo>
                    <a:pt x="2658406" y="2211377"/>
                  </a:lnTo>
                  <a:lnTo>
                    <a:pt x="2621310" y="2232788"/>
                  </a:lnTo>
                  <a:lnTo>
                    <a:pt x="2600352" y="2237673"/>
                  </a:lnTo>
                  <a:lnTo>
                    <a:pt x="2593229" y="22383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566987" y="4805362"/>
              <a:ext cx="2695575" cy="2238375"/>
            </a:xfrm>
            <a:custGeom>
              <a:avLst/>
              <a:gdLst/>
              <a:ahLst/>
              <a:cxnLst/>
              <a:rect l="l" t="t" r="r" b="b"/>
              <a:pathLst>
                <a:path w="2695575" h="2238375">
                  <a:moveTo>
                    <a:pt x="0" y="2128837"/>
                  </a:moveTo>
                  <a:lnTo>
                    <a:pt x="0" y="109537"/>
                  </a:lnTo>
                  <a:lnTo>
                    <a:pt x="0" y="102345"/>
                  </a:lnTo>
                  <a:lnTo>
                    <a:pt x="701" y="95221"/>
                  </a:lnTo>
                  <a:lnTo>
                    <a:pt x="2104" y="88167"/>
                  </a:lnTo>
                  <a:lnTo>
                    <a:pt x="3507" y="81113"/>
                  </a:lnTo>
                  <a:lnTo>
                    <a:pt x="5585" y="74264"/>
                  </a:lnTo>
                  <a:lnTo>
                    <a:pt x="8338" y="67619"/>
                  </a:lnTo>
                  <a:lnTo>
                    <a:pt x="11090" y="60974"/>
                  </a:lnTo>
                  <a:lnTo>
                    <a:pt x="14464" y="54661"/>
                  </a:lnTo>
                  <a:lnTo>
                    <a:pt x="18460" y="48681"/>
                  </a:lnTo>
                  <a:lnTo>
                    <a:pt x="22456" y="42701"/>
                  </a:lnTo>
                  <a:lnTo>
                    <a:pt x="48681" y="18460"/>
                  </a:lnTo>
                  <a:lnTo>
                    <a:pt x="54661" y="14464"/>
                  </a:lnTo>
                  <a:lnTo>
                    <a:pt x="60974" y="11090"/>
                  </a:lnTo>
                  <a:lnTo>
                    <a:pt x="67619" y="8338"/>
                  </a:lnTo>
                  <a:lnTo>
                    <a:pt x="74264" y="5585"/>
                  </a:lnTo>
                  <a:lnTo>
                    <a:pt x="81113" y="3507"/>
                  </a:lnTo>
                  <a:lnTo>
                    <a:pt x="88167" y="2104"/>
                  </a:lnTo>
                  <a:lnTo>
                    <a:pt x="95221" y="701"/>
                  </a:lnTo>
                  <a:lnTo>
                    <a:pt x="102345" y="0"/>
                  </a:lnTo>
                  <a:lnTo>
                    <a:pt x="109537" y="0"/>
                  </a:lnTo>
                  <a:lnTo>
                    <a:pt x="2586037" y="0"/>
                  </a:lnTo>
                  <a:lnTo>
                    <a:pt x="2593229" y="0"/>
                  </a:lnTo>
                  <a:lnTo>
                    <a:pt x="2600352" y="701"/>
                  </a:lnTo>
                  <a:lnTo>
                    <a:pt x="2640912" y="14464"/>
                  </a:lnTo>
                  <a:lnTo>
                    <a:pt x="2646893" y="18460"/>
                  </a:lnTo>
                  <a:lnTo>
                    <a:pt x="2652873" y="22456"/>
                  </a:lnTo>
                  <a:lnTo>
                    <a:pt x="2681110" y="54661"/>
                  </a:lnTo>
                  <a:lnTo>
                    <a:pt x="2687236" y="67619"/>
                  </a:lnTo>
                  <a:lnTo>
                    <a:pt x="2689989" y="74264"/>
                  </a:lnTo>
                  <a:lnTo>
                    <a:pt x="2692067" y="81113"/>
                  </a:lnTo>
                  <a:lnTo>
                    <a:pt x="2693470" y="88167"/>
                  </a:lnTo>
                  <a:lnTo>
                    <a:pt x="2694873" y="95221"/>
                  </a:lnTo>
                  <a:lnTo>
                    <a:pt x="2695575" y="102345"/>
                  </a:lnTo>
                  <a:lnTo>
                    <a:pt x="2695575" y="109537"/>
                  </a:lnTo>
                  <a:lnTo>
                    <a:pt x="2695575" y="2128837"/>
                  </a:lnTo>
                  <a:lnTo>
                    <a:pt x="2695575" y="2136029"/>
                  </a:lnTo>
                  <a:lnTo>
                    <a:pt x="2694873" y="2143152"/>
                  </a:lnTo>
                  <a:lnTo>
                    <a:pt x="2681110" y="2183712"/>
                  </a:lnTo>
                  <a:lnTo>
                    <a:pt x="2652873" y="2215918"/>
                  </a:lnTo>
                  <a:lnTo>
                    <a:pt x="2646893" y="2219914"/>
                  </a:lnTo>
                  <a:lnTo>
                    <a:pt x="2640912" y="2223910"/>
                  </a:lnTo>
                  <a:lnTo>
                    <a:pt x="2600352" y="2237673"/>
                  </a:lnTo>
                  <a:lnTo>
                    <a:pt x="2586037" y="2238375"/>
                  </a:lnTo>
                  <a:lnTo>
                    <a:pt x="109537" y="2238375"/>
                  </a:lnTo>
                  <a:lnTo>
                    <a:pt x="67619" y="2230036"/>
                  </a:lnTo>
                  <a:lnTo>
                    <a:pt x="32082" y="2206292"/>
                  </a:lnTo>
                  <a:lnTo>
                    <a:pt x="18460" y="2189692"/>
                  </a:lnTo>
                  <a:lnTo>
                    <a:pt x="14464" y="2183712"/>
                  </a:lnTo>
                  <a:lnTo>
                    <a:pt x="701" y="2143152"/>
                  </a:lnTo>
                  <a:lnTo>
                    <a:pt x="0" y="2136029"/>
                  </a:lnTo>
                  <a:lnTo>
                    <a:pt x="0" y="21288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571750" y="4810124"/>
              <a:ext cx="2686050" cy="295910"/>
            </a:xfrm>
            <a:custGeom>
              <a:avLst/>
              <a:gdLst/>
              <a:ahLst/>
              <a:cxnLst/>
              <a:rect l="l" t="t" r="r" b="b"/>
              <a:pathLst>
                <a:path w="2686050" h="295910">
                  <a:moveTo>
                    <a:pt x="2686050" y="104787"/>
                  </a:moveTo>
                  <a:lnTo>
                    <a:pt x="2678074" y="64681"/>
                  </a:lnTo>
                  <a:lnTo>
                    <a:pt x="2655354" y="30695"/>
                  </a:lnTo>
                  <a:lnTo>
                    <a:pt x="2621369" y="7975"/>
                  </a:lnTo>
                  <a:lnTo>
                    <a:pt x="2581275" y="0"/>
                  </a:lnTo>
                  <a:lnTo>
                    <a:pt x="104775" y="0"/>
                  </a:lnTo>
                  <a:lnTo>
                    <a:pt x="64668" y="7975"/>
                  </a:lnTo>
                  <a:lnTo>
                    <a:pt x="30683" y="30695"/>
                  </a:lnTo>
                  <a:lnTo>
                    <a:pt x="7975" y="64681"/>
                  </a:lnTo>
                  <a:lnTo>
                    <a:pt x="0" y="104787"/>
                  </a:lnTo>
                  <a:lnTo>
                    <a:pt x="0" y="295287"/>
                  </a:lnTo>
                  <a:lnTo>
                    <a:pt x="85725" y="295287"/>
                  </a:lnTo>
                  <a:lnTo>
                    <a:pt x="2600325" y="295287"/>
                  </a:lnTo>
                  <a:lnTo>
                    <a:pt x="2686050" y="295287"/>
                  </a:lnTo>
                  <a:lnTo>
                    <a:pt x="2686050" y="104787"/>
                  </a:lnTo>
                  <a:close/>
                </a:path>
              </a:pathLst>
            </a:custGeom>
            <a:solidFill>
              <a:srgbClr val="CB202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65797" y="4887238"/>
              <a:ext cx="1108595" cy="171801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3326632" y="5304933"/>
              <a:ext cx="1193165" cy="1193165"/>
            </a:xfrm>
            <a:custGeom>
              <a:avLst/>
              <a:gdLst/>
              <a:ahLst/>
              <a:cxnLst/>
              <a:rect l="l" t="t" r="r" b="b"/>
              <a:pathLst>
                <a:path w="1193164" h="1193164">
                  <a:moveTo>
                    <a:pt x="600549" y="1192679"/>
                  </a:moveTo>
                  <a:lnTo>
                    <a:pt x="549151" y="1190823"/>
                  </a:lnTo>
                  <a:lnTo>
                    <a:pt x="498103" y="1184546"/>
                  </a:lnTo>
                  <a:lnTo>
                    <a:pt x="447787" y="1173894"/>
                  </a:lnTo>
                  <a:lnTo>
                    <a:pt x="398575" y="1158946"/>
                  </a:lnTo>
                  <a:lnTo>
                    <a:pt x="350834" y="1139813"/>
                  </a:lnTo>
                  <a:lnTo>
                    <a:pt x="304920" y="1116637"/>
                  </a:lnTo>
                  <a:lnTo>
                    <a:pt x="261173" y="1089592"/>
                  </a:lnTo>
                  <a:lnTo>
                    <a:pt x="219919" y="1058878"/>
                  </a:lnTo>
                  <a:lnTo>
                    <a:pt x="181465" y="1024723"/>
                  </a:lnTo>
                  <a:lnTo>
                    <a:pt x="146097" y="987382"/>
                  </a:lnTo>
                  <a:lnTo>
                    <a:pt x="114078" y="947133"/>
                  </a:lnTo>
                  <a:lnTo>
                    <a:pt x="85646" y="904274"/>
                  </a:lnTo>
                  <a:lnTo>
                    <a:pt x="61013" y="859125"/>
                  </a:lnTo>
                  <a:lnTo>
                    <a:pt x="40362" y="812021"/>
                  </a:lnTo>
                  <a:lnTo>
                    <a:pt x="23846" y="763313"/>
                  </a:lnTo>
                  <a:lnTo>
                    <a:pt x="11588" y="713363"/>
                  </a:lnTo>
                  <a:lnTo>
                    <a:pt x="3681" y="662543"/>
                  </a:lnTo>
                  <a:lnTo>
                    <a:pt x="181" y="611230"/>
                  </a:lnTo>
                  <a:lnTo>
                    <a:pt x="0" y="594082"/>
                  </a:lnTo>
                  <a:lnTo>
                    <a:pt x="311" y="576937"/>
                  </a:lnTo>
                  <a:lnTo>
                    <a:pt x="4200" y="525652"/>
                  </a:lnTo>
                  <a:lnTo>
                    <a:pt x="12494" y="474893"/>
                  </a:lnTo>
                  <a:lnTo>
                    <a:pt x="25130" y="425038"/>
                  </a:lnTo>
                  <a:lnTo>
                    <a:pt x="42015" y="376456"/>
                  </a:lnTo>
                  <a:lnTo>
                    <a:pt x="63024" y="329511"/>
                  </a:lnTo>
                  <a:lnTo>
                    <a:pt x="87999" y="284550"/>
                  </a:lnTo>
                  <a:lnTo>
                    <a:pt x="116755" y="241908"/>
                  </a:lnTo>
                  <a:lnTo>
                    <a:pt x="149079" y="201903"/>
                  </a:lnTo>
                  <a:lnTo>
                    <a:pt x="184730" y="164832"/>
                  </a:lnTo>
                  <a:lnTo>
                    <a:pt x="349375" y="337438"/>
                  </a:lnTo>
                  <a:lnTo>
                    <a:pt x="342029" y="344649"/>
                  </a:lnTo>
                  <a:lnTo>
                    <a:pt x="334900" y="352062"/>
                  </a:lnTo>
                  <a:lnTo>
                    <a:pt x="308590" y="383683"/>
                  </a:lnTo>
                  <a:lnTo>
                    <a:pt x="286083" y="418116"/>
                  </a:lnTo>
                  <a:lnTo>
                    <a:pt x="267677" y="454904"/>
                  </a:lnTo>
                  <a:lnTo>
                    <a:pt x="253615" y="493561"/>
                  </a:lnTo>
                  <a:lnTo>
                    <a:pt x="244082" y="533577"/>
                  </a:lnTo>
                  <a:lnTo>
                    <a:pt x="239206" y="574423"/>
                  </a:lnTo>
                  <a:lnTo>
                    <a:pt x="238537" y="594988"/>
                  </a:lnTo>
                  <a:lnTo>
                    <a:pt x="238645" y="605281"/>
                  </a:lnTo>
                  <a:lnTo>
                    <a:pt x="242035" y="646277"/>
                  </a:lnTo>
                  <a:lnTo>
                    <a:pt x="250107" y="686613"/>
                  </a:lnTo>
                  <a:lnTo>
                    <a:pt x="262755" y="725755"/>
                  </a:lnTo>
                  <a:lnTo>
                    <a:pt x="279813" y="763188"/>
                  </a:lnTo>
                  <a:lnTo>
                    <a:pt x="301054" y="798415"/>
                  </a:lnTo>
                  <a:lnTo>
                    <a:pt x="326198" y="830971"/>
                  </a:lnTo>
                  <a:lnTo>
                    <a:pt x="354912" y="860427"/>
                  </a:lnTo>
                  <a:lnTo>
                    <a:pt x="386818" y="886392"/>
                  </a:lnTo>
                  <a:lnTo>
                    <a:pt x="421492" y="908523"/>
                  </a:lnTo>
                  <a:lnTo>
                    <a:pt x="458478" y="926529"/>
                  </a:lnTo>
                  <a:lnTo>
                    <a:pt x="497286" y="940170"/>
                  </a:lnTo>
                  <a:lnTo>
                    <a:pt x="537403" y="949267"/>
                  </a:lnTo>
                  <a:lnTo>
                    <a:pt x="578299" y="953700"/>
                  </a:lnTo>
                  <a:lnTo>
                    <a:pt x="598862" y="954146"/>
                  </a:lnTo>
                  <a:lnTo>
                    <a:pt x="609153" y="953925"/>
                  </a:lnTo>
                  <a:lnTo>
                    <a:pt x="650110" y="950092"/>
                  </a:lnTo>
                  <a:lnTo>
                    <a:pt x="690356" y="941583"/>
                  </a:lnTo>
                  <a:lnTo>
                    <a:pt x="729359" y="928511"/>
                  </a:lnTo>
                  <a:lnTo>
                    <a:pt x="766605" y="911049"/>
                  </a:lnTo>
                  <a:lnTo>
                    <a:pt x="801599" y="889427"/>
                  </a:lnTo>
                  <a:lnTo>
                    <a:pt x="833881" y="863932"/>
                  </a:lnTo>
                  <a:lnTo>
                    <a:pt x="863024" y="834900"/>
                  </a:lnTo>
                  <a:lnTo>
                    <a:pt x="888642" y="802715"/>
                  </a:lnTo>
                  <a:lnTo>
                    <a:pt x="910396" y="767802"/>
                  </a:lnTo>
                  <a:lnTo>
                    <a:pt x="927999" y="730623"/>
                  </a:lnTo>
                  <a:lnTo>
                    <a:pt x="941219" y="691670"/>
                  </a:lnTo>
                  <a:lnTo>
                    <a:pt x="949881" y="651457"/>
                  </a:lnTo>
                  <a:lnTo>
                    <a:pt x="953870" y="610515"/>
                  </a:lnTo>
                  <a:lnTo>
                    <a:pt x="954130" y="600225"/>
                  </a:lnTo>
                  <a:lnTo>
                    <a:pt x="954094" y="589940"/>
                  </a:lnTo>
                  <a:lnTo>
                    <a:pt x="950994" y="548921"/>
                  </a:lnTo>
                  <a:lnTo>
                    <a:pt x="943207" y="508529"/>
                  </a:lnTo>
                  <a:lnTo>
                    <a:pt x="930836" y="469298"/>
                  </a:lnTo>
                  <a:lnTo>
                    <a:pt x="914043" y="431746"/>
                  </a:lnTo>
                  <a:lnTo>
                    <a:pt x="893051" y="396370"/>
                  </a:lnTo>
                  <a:lnTo>
                    <a:pt x="868138" y="363636"/>
                  </a:lnTo>
                  <a:lnTo>
                    <a:pt x="839633" y="333979"/>
                  </a:lnTo>
                  <a:lnTo>
                    <a:pt x="807911" y="307789"/>
                  </a:lnTo>
                  <a:lnTo>
                    <a:pt x="773394" y="285413"/>
                  </a:lnTo>
                  <a:lnTo>
                    <a:pt x="736536" y="267146"/>
                  </a:lnTo>
                  <a:lnTo>
                    <a:pt x="697826" y="253231"/>
                  </a:lnTo>
                  <a:lnTo>
                    <a:pt x="657774" y="243851"/>
                  </a:lnTo>
                  <a:lnTo>
                    <a:pt x="616910" y="239129"/>
                  </a:lnTo>
                  <a:lnTo>
                    <a:pt x="596342" y="238538"/>
                  </a:lnTo>
                  <a:lnTo>
                    <a:pt x="596342" y="0"/>
                  </a:lnTo>
                  <a:lnTo>
                    <a:pt x="647726" y="2217"/>
                  </a:lnTo>
                  <a:lnTo>
                    <a:pt x="698728" y="8855"/>
                  </a:lnTo>
                  <a:lnTo>
                    <a:pt x="748968" y="19861"/>
                  </a:lnTo>
                  <a:lnTo>
                    <a:pt x="798073" y="35156"/>
                  </a:lnTo>
                  <a:lnTo>
                    <a:pt x="845678" y="54626"/>
                  </a:lnTo>
                  <a:lnTo>
                    <a:pt x="891428" y="78124"/>
                  </a:lnTo>
                  <a:lnTo>
                    <a:pt x="934983" y="105478"/>
                  </a:lnTo>
                  <a:lnTo>
                    <a:pt x="976019" y="136482"/>
                  </a:lnTo>
                  <a:lnTo>
                    <a:pt x="1014231" y="170907"/>
                  </a:lnTo>
                  <a:lnTo>
                    <a:pt x="1049335" y="208497"/>
                  </a:lnTo>
                  <a:lnTo>
                    <a:pt x="1081069" y="248971"/>
                  </a:lnTo>
                  <a:lnTo>
                    <a:pt x="1109198" y="292029"/>
                  </a:lnTo>
                  <a:lnTo>
                    <a:pt x="1133512" y="337351"/>
                  </a:lnTo>
                  <a:lnTo>
                    <a:pt x="1153830" y="384600"/>
                  </a:lnTo>
                  <a:lnTo>
                    <a:pt x="1170002" y="433423"/>
                  </a:lnTo>
                  <a:lnTo>
                    <a:pt x="1181907" y="483458"/>
                  </a:lnTo>
                  <a:lnTo>
                    <a:pt x="1189456" y="534333"/>
                  </a:lnTo>
                  <a:lnTo>
                    <a:pt x="1192593" y="585669"/>
                  </a:lnTo>
                  <a:lnTo>
                    <a:pt x="1192654" y="602817"/>
                  </a:lnTo>
                  <a:lnTo>
                    <a:pt x="1192221" y="619961"/>
                  </a:lnTo>
                  <a:lnTo>
                    <a:pt x="1187971" y="671217"/>
                  </a:lnTo>
                  <a:lnTo>
                    <a:pt x="1179319" y="721916"/>
                  </a:lnTo>
                  <a:lnTo>
                    <a:pt x="1166331" y="771681"/>
                  </a:lnTo>
                  <a:lnTo>
                    <a:pt x="1149104" y="820142"/>
                  </a:lnTo>
                  <a:lnTo>
                    <a:pt x="1127765" y="866938"/>
                  </a:lnTo>
                  <a:lnTo>
                    <a:pt x="1102473" y="911721"/>
                  </a:lnTo>
                  <a:lnTo>
                    <a:pt x="1073416" y="954159"/>
                  </a:lnTo>
                  <a:lnTo>
                    <a:pt x="1040811" y="993935"/>
                  </a:lnTo>
                  <a:lnTo>
                    <a:pt x="1004900" y="1030754"/>
                  </a:lnTo>
                  <a:lnTo>
                    <a:pt x="965950" y="1064342"/>
                  </a:lnTo>
                  <a:lnTo>
                    <a:pt x="924251" y="1094448"/>
                  </a:lnTo>
                  <a:lnTo>
                    <a:pt x="880113" y="1120850"/>
                  </a:lnTo>
                  <a:lnTo>
                    <a:pt x="833863" y="1143350"/>
                  </a:lnTo>
                  <a:lnTo>
                    <a:pt x="785848" y="1161782"/>
                  </a:lnTo>
                  <a:lnTo>
                    <a:pt x="736422" y="1176008"/>
                  </a:lnTo>
                  <a:lnTo>
                    <a:pt x="685955" y="1185922"/>
                  </a:lnTo>
                  <a:lnTo>
                    <a:pt x="634821" y="1191451"/>
                  </a:lnTo>
                  <a:lnTo>
                    <a:pt x="617694" y="1192311"/>
                  </a:lnTo>
                  <a:lnTo>
                    <a:pt x="600549" y="1192679"/>
                  </a:lnTo>
                  <a:close/>
                </a:path>
              </a:pathLst>
            </a:custGeom>
            <a:solidFill>
              <a:srgbClr val="B34D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511362" y="5304933"/>
              <a:ext cx="412115" cy="337820"/>
            </a:xfrm>
            <a:custGeom>
              <a:avLst/>
              <a:gdLst/>
              <a:ahLst/>
              <a:cxnLst/>
              <a:rect l="l" t="t" r="r" b="b"/>
              <a:pathLst>
                <a:path w="412114" h="337820">
                  <a:moveTo>
                    <a:pt x="164645" y="337438"/>
                  </a:moveTo>
                  <a:lnTo>
                    <a:pt x="0" y="164832"/>
                  </a:lnTo>
                  <a:lnTo>
                    <a:pt x="21026" y="145707"/>
                  </a:lnTo>
                  <a:lnTo>
                    <a:pt x="42889" y="127646"/>
                  </a:lnTo>
                  <a:lnTo>
                    <a:pt x="89127" y="94716"/>
                  </a:lnTo>
                  <a:lnTo>
                    <a:pt x="138281" y="66321"/>
                  </a:lnTo>
                  <a:lnTo>
                    <a:pt x="189917" y="42739"/>
                  </a:lnTo>
                  <a:lnTo>
                    <a:pt x="243557" y="24162"/>
                  </a:lnTo>
                  <a:lnTo>
                    <a:pt x="298723" y="10782"/>
                  </a:lnTo>
                  <a:lnTo>
                    <a:pt x="354910" y="2695"/>
                  </a:lnTo>
                  <a:lnTo>
                    <a:pt x="411612" y="0"/>
                  </a:lnTo>
                  <a:lnTo>
                    <a:pt x="411612" y="238538"/>
                  </a:lnTo>
                  <a:lnTo>
                    <a:pt x="394563" y="238943"/>
                  </a:lnTo>
                  <a:lnTo>
                    <a:pt x="377591" y="240156"/>
                  </a:lnTo>
                  <a:lnTo>
                    <a:pt x="327215" y="248632"/>
                  </a:lnTo>
                  <a:lnTo>
                    <a:pt x="278595" y="264182"/>
                  </a:lnTo>
                  <a:lnTo>
                    <a:pt x="232681" y="286488"/>
                  </a:lnTo>
                  <a:lnTo>
                    <a:pt x="190378" y="315126"/>
                  </a:lnTo>
                  <a:lnTo>
                    <a:pt x="177260" y="325963"/>
                  </a:lnTo>
                  <a:lnTo>
                    <a:pt x="164645" y="337438"/>
                  </a:lnTo>
                  <a:close/>
                </a:path>
              </a:pathLst>
            </a:custGeom>
            <a:solidFill>
              <a:srgbClr val="EFB4B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 descr=""/>
          <p:cNvGrpSpPr/>
          <p:nvPr/>
        </p:nvGrpSpPr>
        <p:grpSpPr>
          <a:xfrm>
            <a:off x="228600" y="228599"/>
            <a:ext cx="12192000" cy="1695450"/>
            <a:chOff x="228600" y="228599"/>
            <a:chExt cx="12192000" cy="1695450"/>
          </a:xfrm>
        </p:grpSpPr>
        <p:sp>
          <p:nvSpPr>
            <p:cNvPr id="30" name="object 30" descr=""/>
            <p:cNvSpPr/>
            <p:nvPr/>
          </p:nvSpPr>
          <p:spPr>
            <a:xfrm>
              <a:off x="228600" y="228599"/>
              <a:ext cx="12192000" cy="798830"/>
            </a:xfrm>
            <a:custGeom>
              <a:avLst/>
              <a:gdLst/>
              <a:ahLst/>
              <a:cxnLst/>
              <a:rect l="l" t="t" r="r" b="b"/>
              <a:pathLst>
                <a:path w="12192000" h="798830">
                  <a:moveTo>
                    <a:pt x="12191987" y="561340"/>
                  </a:moveTo>
                  <a:lnTo>
                    <a:pt x="19050" y="561340"/>
                  </a:lnTo>
                  <a:lnTo>
                    <a:pt x="19050" y="8890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561340"/>
                  </a:lnTo>
                  <a:lnTo>
                    <a:pt x="0" y="798830"/>
                  </a:lnTo>
                  <a:lnTo>
                    <a:pt x="12191987" y="798830"/>
                  </a:lnTo>
                  <a:lnTo>
                    <a:pt x="12191987" y="561340"/>
                  </a:lnTo>
                  <a:close/>
                </a:path>
              </a:pathLst>
            </a:custGeom>
            <a:solidFill>
              <a:srgbClr val="121212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47650" y="228599"/>
              <a:ext cx="12172950" cy="571500"/>
            </a:xfrm>
            <a:custGeom>
              <a:avLst/>
              <a:gdLst/>
              <a:ahLst/>
              <a:cxnLst/>
              <a:rect l="l" t="t" r="r" b="b"/>
              <a:pathLst>
                <a:path w="12172950" h="571500">
                  <a:moveTo>
                    <a:pt x="12172950" y="571500"/>
                  </a:moveTo>
                  <a:lnTo>
                    <a:pt x="0" y="571500"/>
                  </a:lnTo>
                  <a:lnTo>
                    <a:pt x="0" y="0"/>
                  </a:lnTo>
                  <a:lnTo>
                    <a:pt x="12172950" y="0"/>
                  </a:lnTo>
                  <a:lnTo>
                    <a:pt x="12172950" y="571500"/>
                  </a:lnTo>
                  <a:close/>
                </a:path>
              </a:pathLst>
            </a:custGeom>
            <a:solidFill>
              <a:srgbClr val="CB202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23258" y="359196"/>
              <a:ext cx="4834081" cy="388218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10006012" y="862012"/>
              <a:ext cx="2305050" cy="1057275"/>
            </a:xfrm>
            <a:custGeom>
              <a:avLst/>
              <a:gdLst/>
              <a:ahLst/>
              <a:cxnLst/>
              <a:rect l="l" t="t" r="r" b="b"/>
              <a:pathLst>
                <a:path w="2305050" h="1057275">
                  <a:moveTo>
                    <a:pt x="2166937" y="1057275"/>
                  </a:moveTo>
                  <a:lnTo>
                    <a:pt x="138112" y="1057275"/>
                  </a:lnTo>
                  <a:lnTo>
                    <a:pt x="131327" y="1057109"/>
                  </a:lnTo>
                  <a:lnTo>
                    <a:pt x="91591" y="1049205"/>
                  </a:lnTo>
                  <a:lnTo>
                    <a:pt x="55831" y="1030091"/>
                  </a:lnTo>
                  <a:lnTo>
                    <a:pt x="27183" y="1001443"/>
                  </a:lnTo>
                  <a:lnTo>
                    <a:pt x="8069" y="965683"/>
                  </a:lnTo>
                  <a:lnTo>
                    <a:pt x="165" y="925947"/>
                  </a:lnTo>
                  <a:lnTo>
                    <a:pt x="0" y="919162"/>
                  </a:lnTo>
                  <a:lnTo>
                    <a:pt x="0" y="138112"/>
                  </a:lnTo>
                  <a:lnTo>
                    <a:pt x="5945" y="98020"/>
                  </a:lnTo>
                  <a:lnTo>
                    <a:pt x="23276" y="61381"/>
                  </a:lnTo>
                  <a:lnTo>
                    <a:pt x="50493" y="31348"/>
                  </a:lnTo>
                  <a:lnTo>
                    <a:pt x="85259" y="10513"/>
                  </a:lnTo>
                  <a:lnTo>
                    <a:pt x="124574" y="663"/>
                  </a:lnTo>
                  <a:lnTo>
                    <a:pt x="138112" y="0"/>
                  </a:lnTo>
                  <a:lnTo>
                    <a:pt x="2166937" y="0"/>
                  </a:lnTo>
                  <a:lnTo>
                    <a:pt x="2207029" y="5945"/>
                  </a:lnTo>
                  <a:lnTo>
                    <a:pt x="2243668" y="23276"/>
                  </a:lnTo>
                  <a:lnTo>
                    <a:pt x="2273700" y="50493"/>
                  </a:lnTo>
                  <a:lnTo>
                    <a:pt x="2294536" y="85259"/>
                  </a:lnTo>
                  <a:lnTo>
                    <a:pt x="2304386" y="124574"/>
                  </a:lnTo>
                  <a:lnTo>
                    <a:pt x="2305050" y="138112"/>
                  </a:lnTo>
                  <a:lnTo>
                    <a:pt x="2305050" y="919162"/>
                  </a:lnTo>
                  <a:lnTo>
                    <a:pt x="2299104" y="959254"/>
                  </a:lnTo>
                  <a:lnTo>
                    <a:pt x="2281773" y="995893"/>
                  </a:lnTo>
                  <a:lnTo>
                    <a:pt x="2254555" y="1025926"/>
                  </a:lnTo>
                  <a:lnTo>
                    <a:pt x="2219790" y="1046761"/>
                  </a:lnTo>
                  <a:lnTo>
                    <a:pt x="2180474" y="1056611"/>
                  </a:lnTo>
                  <a:lnTo>
                    <a:pt x="2166937" y="10572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0010775" y="866774"/>
              <a:ext cx="2295525" cy="1047750"/>
            </a:xfrm>
            <a:custGeom>
              <a:avLst/>
              <a:gdLst/>
              <a:ahLst/>
              <a:cxnLst/>
              <a:rect l="l" t="t" r="r" b="b"/>
              <a:pathLst>
                <a:path w="2295525" h="1047750">
                  <a:moveTo>
                    <a:pt x="2162174" y="1047750"/>
                  </a:moveTo>
                  <a:lnTo>
                    <a:pt x="133349" y="1047750"/>
                  </a:lnTo>
                  <a:lnTo>
                    <a:pt x="120213" y="1047115"/>
                  </a:lnTo>
                  <a:lnTo>
                    <a:pt x="82319" y="1037599"/>
                  </a:lnTo>
                  <a:lnTo>
                    <a:pt x="48794" y="1017532"/>
                  </a:lnTo>
                  <a:lnTo>
                    <a:pt x="22451" y="988499"/>
                  </a:lnTo>
                  <a:lnTo>
                    <a:pt x="5708" y="953051"/>
                  </a:lnTo>
                  <a:lnTo>
                    <a:pt x="0" y="914400"/>
                  </a:lnTo>
                  <a:lnTo>
                    <a:pt x="0" y="133349"/>
                  </a:lnTo>
                  <a:lnTo>
                    <a:pt x="5709" y="94698"/>
                  </a:lnTo>
                  <a:lnTo>
                    <a:pt x="22451" y="59250"/>
                  </a:lnTo>
                  <a:lnTo>
                    <a:pt x="48794" y="30217"/>
                  </a:lnTo>
                  <a:lnTo>
                    <a:pt x="82317" y="10150"/>
                  </a:lnTo>
                  <a:lnTo>
                    <a:pt x="120213" y="634"/>
                  </a:lnTo>
                  <a:lnTo>
                    <a:pt x="133349" y="0"/>
                  </a:lnTo>
                  <a:lnTo>
                    <a:pt x="2162174" y="0"/>
                  </a:lnTo>
                  <a:lnTo>
                    <a:pt x="2200825" y="5709"/>
                  </a:lnTo>
                  <a:lnTo>
                    <a:pt x="2236273" y="22452"/>
                  </a:lnTo>
                  <a:lnTo>
                    <a:pt x="2265306" y="48794"/>
                  </a:lnTo>
                  <a:lnTo>
                    <a:pt x="2285372" y="82319"/>
                  </a:lnTo>
                  <a:lnTo>
                    <a:pt x="2294890" y="120213"/>
                  </a:lnTo>
                  <a:lnTo>
                    <a:pt x="2295524" y="133349"/>
                  </a:lnTo>
                  <a:lnTo>
                    <a:pt x="2295524" y="914400"/>
                  </a:lnTo>
                  <a:lnTo>
                    <a:pt x="2289814" y="953051"/>
                  </a:lnTo>
                  <a:lnTo>
                    <a:pt x="2273070" y="988499"/>
                  </a:lnTo>
                  <a:lnTo>
                    <a:pt x="2246729" y="1017532"/>
                  </a:lnTo>
                  <a:lnTo>
                    <a:pt x="2213204" y="1037599"/>
                  </a:lnTo>
                  <a:lnTo>
                    <a:pt x="2175310" y="1047115"/>
                  </a:lnTo>
                  <a:lnTo>
                    <a:pt x="2162174" y="1047750"/>
                  </a:lnTo>
                  <a:close/>
                </a:path>
              </a:pathLst>
            </a:custGeom>
            <a:solidFill>
              <a:srgbClr val="121212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0006012" y="862012"/>
              <a:ext cx="2305050" cy="1057275"/>
            </a:xfrm>
            <a:custGeom>
              <a:avLst/>
              <a:gdLst/>
              <a:ahLst/>
              <a:cxnLst/>
              <a:rect l="l" t="t" r="r" b="b"/>
              <a:pathLst>
                <a:path w="2305050" h="1057275">
                  <a:moveTo>
                    <a:pt x="0" y="919162"/>
                  </a:moveTo>
                  <a:lnTo>
                    <a:pt x="0" y="138112"/>
                  </a:lnTo>
                  <a:lnTo>
                    <a:pt x="165" y="131327"/>
                  </a:lnTo>
                  <a:lnTo>
                    <a:pt x="8069" y="91591"/>
                  </a:lnTo>
                  <a:lnTo>
                    <a:pt x="27183" y="55831"/>
                  </a:lnTo>
                  <a:lnTo>
                    <a:pt x="55831" y="27183"/>
                  </a:lnTo>
                  <a:lnTo>
                    <a:pt x="91591" y="8069"/>
                  </a:lnTo>
                  <a:lnTo>
                    <a:pt x="131327" y="165"/>
                  </a:lnTo>
                  <a:lnTo>
                    <a:pt x="138112" y="0"/>
                  </a:lnTo>
                  <a:lnTo>
                    <a:pt x="2166937" y="0"/>
                  </a:lnTo>
                  <a:lnTo>
                    <a:pt x="2207029" y="5945"/>
                  </a:lnTo>
                  <a:lnTo>
                    <a:pt x="2243668" y="23276"/>
                  </a:lnTo>
                  <a:lnTo>
                    <a:pt x="2273700" y="50493"/>
                  </a:lnTo>
                  <a:lnTo>
                    <a:pt x="2294536" y="85259"/>
                  </a:lnTo>
                  <a:lnTo>
                    <a:pt x="2304386" y="124574"/>
                  </a:lnTo>
                  <a:lnTo>
                    <a:pt x="2305050" y="138112"/>
                  </a:lnTo>
                  <a:lnTo>
                    <a:pt x="2305050" y="919162"/>
                  </a:lnTo>
                  <a:lnTo>
                    <a:pt x="2299104" y="959254"/>
                  </a:lnTo>
                  <a:lnTo>
                    <a:pt x="2281773" y="995893"/>
                  </a:lnTo>
                  <a:lnTo>
                    <a:pt x="2254555" y="1025926"/>
                  </a:lnTo>
                  <a:lnTo>
                    <a:pt x="2219790" y="1046761"/>
                  </a:lnTo>
                  <a:lnTo>
                    <a:pt x="2180474" y="1056611"/>
                  </a:lnTo>
                  <a:lnTo>
                    <a:pt x="2166937" y="1057275"/>
                  </a:lnTo>
                  <a:lnTo>
                    <a:pt x="138112" y="1057275"/>
                  </a:lnTo>
                  <a:lnTo>
                    <a:pt x="98020" y="1051329"/>
                  </a:lnTo>
                  <a:lnTo>
                    <a:pt x="61381" y="1033998"/>
                  </a:lnTo>
                  <a:lnTo>
                    <a:pt x="31348" y="1006781"/>
                  </a:lnTo>
                  <a:lnTo>
                    <a:pt x="10513" y="972015"/>
                  </a:lnTo>
                  <a:lnTo>
                    <a:pt x="663" y="932700"/>
                  </a:lnTo>
                  <a:lnTo>
                    <a:pt x="0" y="919162"/>
                  </a:lnTo>
                  <a:close/>
                </a:path>
              </a:pathLst>
            </a:custGeom>
            <a:ln w="9525">
              <a:solidFill>
                <a:srgbClr val="427B5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4312081" y="6436540"/>
            <a:ext cx="36131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latin typeface="Segoe UI"/>
                <a:cs typeface="Segoe UI"/>
              </a:rPr>
              <a:t>8.39K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3172562" y="5190923"/>
            <a:ext cx="36131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latin typeface="Segoe UI"/>
                <a:cs typeface="Segoe UI"/>
              </a:rPr>
              <a:t>1.16K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3554505" y="5273709"/>
            <a:ext cx="737235" cy="1615440"/>
            <a:chOff x="3554505" y="5273709"/>
            <a:chExt cx="737235" cy="1615440"/>
          </a:xfrm>
        </p:grpSpPr>
        <p:sp>
          <p:nvSpPr>
            <p:cNvPr id="39" name="object 39" descr=""/>
            <p:cNvSpPr/>
            <p:nvPr/>
          </p:nvSpPr>
          <p:spPr>
            <a:xfrm>
              <a:off x="4150212" y="6468727"/>
              <a:ext cx="136525" cy="55880"/>
            </a:xfrm>
            <a:custGeom>
              <a:avLst/>
              <a:gdLst/>
              <a:ahLst/>
              <a:cxnLst/>
              <a:rect l="l" t="t" r="r" b="b"/>
              <a:pathLst>
                <a:path w="136525" h="55879">
                  <a:moveTo>
                    <a:pt x="0" y="0"/>
                  </a:moveTo>
                  <a:lnTo>
                    <a:pt x="22169" y="55360"/>
                  </a:lnTo>
                  <a:lnTo>
                    <a:pt x="136469" y="5536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3559268" y="5278471"/>
              <a:ext cx="136525" cy="55880"/>
            </a:xfrm>
            <a:custGeom>
              <a:avLst/>
              <a:gdLst/>
              <a:ahLst/>
              <a:cxnLst/>
              <a:rect l="l" t="t" r="r" b="b"/>
              <a:pathLst>
                <a:path w="136525" h="55879">
                  <a:moveTo>
                    <a:pt x="136469" y="55360"/>
                  </a:moveTo>
                  <a:lnTo>
                    <a:pt x="114299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91560" y="6793738"/>
              <a:ext cx="95249" cy="95249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24935" y="6793738"/>
              <a:ext cx="95249" cy="95249"/>
            </a:xfrm>
            <a:prstGeom prst="rect">
              <a:avLst/>
            </a:prstGeom>
          </p:spPr>
        </p:pic>
      </p:grpSp>
      <p:sp>
        <p:nvSpPr>
          <p:cNvPr id="43" name="object 43" descr=""/>
          <p:cNvSpPr txBox="1"/>
          <p:nvPr/>
        </p:nvSpPr>
        <p:spPr>
          <a:xfrm>
            <a:off x="3688953" y="6746906"/>
            <a:ext cx="5480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000" spc="-25">
                <a:solidFill>
                  <a:srgbClr val="6B6966"/>
                </a:solidFill>
                <a:latin typeface="Segoe UI"/>
                <a:cs typeface="Segoe UI"/>
              </a:rPr>
              <a:t>No</a:t>
            </a:r>
            <a:r>
              <a:rPr dirty="0" sz="1000">
                <a:solidFill>
                  <a:srgbClr val="6B6966"/>
                </a:solidFill>
                <a:latin typeface="Segoe UI"/>
                <a:cs typeface="Segoe UI"/>
              </a:rPr>
              <a:t>	</a:t>
            </a:r>
            <a:r>
              <a:rPr dirty="0" sz="1000" spc="-25">
                <a:solidFill>
                  <a:srgbClr val="6B6966"/>
                </a:solidFill>
                <a:latin typeface="Segoe UI"/>
                <a:cs typeface="Segoe UI"/>
              </a:rPr>
              <a:t>Yes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5260847" y="4709159"/>
            <a:ext cx="2996565" cy="2377440"/>
            <a:chOff x="5260847" y="4709159"/>
            <a:chExt cx="2996565" cy="2377440"/>
          </a:xfrm>
        </p:grpSpPr>
        <p:sp>
          <p:nvSpPr>
            <p:cNvPr id="45" name="object 45" descr=""/>
            <p:cNvSpPr/>
            <p:nvPr/>
          </p:nvSpPr>
          <p:spPr>
            <a:xfrm>
              <a:off x="5260847" y="4709159"/>
              <a:ext cx="2996565" cy="2377440"/>
            </a:xfrm>
            <a:custGeom>
              <a:avLst/>
              <a:gdLst/>
              <a:ahLst/>
              <a:cxnLst/>
              <a:rect l="l" t="t" r="r" b="b"/>
              <a:pathLst>
                <a:path w="2996565" h="2377440">
                  <a:moveTo>
                    <a:pt x="2996183" y="2377440"/>
                  </a:moveTo>
                  <a:lnTo>
                    <a:pt x="0" y="2377440"/>
                  </a:lnTo>
                  <a:lnTo>
                    <a:pt x="0" y="0"/>
                  </a:lnTo>
                  <a:lnTo>
                    <a:pt x="2996183" y="0"/>
                  </a:lnTo>
                  <a:lnTo>
                    <a:pt x="2996183" y="100965"/>
                  </a:lnTo>
                  <a:lnTo>
                    <a:pt x="206502" y="100965"/>
                  </a:lnTo>
                  <a:lnTo>
                    <a:pt x="196180" y="101463"/>
                  </a:lnTo>
                  <a:lnTo>
                    <a:pt x="157061" y="113350"/>
                  </a:lnTo>
                  <a:lnTo>
                    <a:pt x="125468" y="139303"/>
                  </a:lnTo>
                  <a:lnTo>
                    <a:pt x="106212" y="175370"/>
                  </a:lnTo>
                  <a:lnTo>
                    <a:pt x="101727" y="205740"/>
                  </a:lnTo>
                  <a:lnTo>
                    <a:pt x="101727" y="2225040"/>
                  </a:lnTo>
                  <a:lnTo>
                    <a:pt x="109702" y="2265134"/>
                  </a:lnTo>
                  <a:lnTo>
                    <a:pt x="132414" y="2299127"/>
                  </a:lnTo>
                  <a:lnTo>
                    <a:pt x="166406" y="2321839"/>
                  </a:lnTo>
                  <a:lnTo>
                    <a:pt x="206502" y="2329815"/>
                  </a:lnTo>
                  <a:lnTo>
                    <a:pt x="2996183" y="2329815"/>
                  </a:lnTo>
                  <a:lnTo>
                    <a:pt x="2996183" y="2377440"/>
                  </a:lnTo>
                  <a:close/>
                </a:path>
                <a:path w="2996565" h="2377440">
                  <a:moveTo>
                    <a:pt x="2996183" y="2329815"/>
                  </a:moveTo>
                  <a:lnTo>
                    <a:pt x="2654427" y="2329815"/>
                  </a:lnTo>
                  <a:lnTo>
                    <a:pt x="2664748" y="2329317"/>
                  </a:lnTo>
                  <a:lnTo>
                    <a:pt x="2674871" y="2327821"/>
                  </a:lnTo>
                  <a:lnTo>
                    <a:pt x="2712647" y="2312173"/>
                  </a:lnTo>
                  <a:lnTo>
                    <a:pt x="2741559" y="2283260"/>
                  </a:lnTo>
                  <a:lnTo>
                    <a:pt x="2757207" y="2245484"/>
                  </a:lnTo>
                  <a:lnTo>
                    <a:pt x="2759202" y="2225040"/>
                  </a:lnTo>
                  <a:lnTo>
                    <a:pt x="2759202" y="205740"/>
                  </a:lnTo>
                  <a:lnTo>
                    <a:pt x="2751225" y="165644"/>
                  </a:lnTo>
                  <a:lnTo>
                    <a:pt x="2728514" y="131652"/>
                  </a:lnTo>
                  <a:lnTo>
                    <a:pt x="2694522" y="108940"/>
                  </a:lnTo>
                  <a:lnTo>
                    <a:pt x="2654427" y="100965"/>
                  </a:lnTo>
                  <a:lnTo>
                    <a:pt x="2996183" y="100965"/>
                  </a:lnTo>
                  <a:lnTo>
                    <a:pt x="2996183" y="2329815"/>
                  </a:lnTo>
                  <a:close/>
                </a:path>
              </a:pathLst>
            </a:custGeom>
            <a:solidFill>
              <a:srgbClr val="121212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5357812" y="4805362"/>
              <a:ext cx="2667000" cy="2238375"/>
            </a:xfrm>
            <a:custGeom>
              <a:avLst/>
              <a:gdLst/>
              <a:ahLst/>
              <a:cxnLst/>
              <a:rect l="l" t="t" r="r" b="b"/>
              <a:pathLst>
                <a:path w="2667000" h="2238375">
                  <a:moveTo>
                    <a:pt x="2564654" y="2238374"/>
                  </a:moveTo>
                  <a:lnTo>
                    <a:pt x="102345" y="2238374"/>
                  </a:lnTo>
                  <a:lnTo>
                    <a:pt x="95221" y="2237673"/>
                  </a:lnTo>
                  <a:lnTo>
                    <a:pt x="54661" y="2223910"/>
                  </a:lnTo>
                  <a:lnTo>
                    <a:pt x="22456" y="2195673"/>
                  </a:lnTo>
                  <a:lnTo>
                    <a:pt x="3507" y="2157261"/>
                  </a:lnTo>
                  <a:lnTo>
                    <a:pt x="0" y="2136029"/>
                  </a:lnTo>
                  <a:lnTo>
                    <a:pt x="0" y="2128837"/>
                  </a:lnTo>
                  <a:lnTo>
                    <a:pt x="0" y="102345"/>
                  </a:lnTo>
                  <a:lnTo>
                    <a:pt x="11090" y="60974"/>
                  </a:lnTo>
                  <a:lnTo>
                    <a:pt x="37168" y="26997"/>
                  </a:lnTo>
                  <a:lnTo>
                    <a:pt x="74264" y="5585"/>
                  </a:lnTo>
                  <a:lnTo>
                    <a:pt x="102345" y="0"/>
                  </a:lnTo>
                  <a:lnTo>
                    <a:pt x="2564654" y="0"/>
                  </a:lnTo>
                  <a:lnTo>
                    <a:pt x="2606025" y="11090"/>
                  </a:lnTo>
                  <a:lnTo>
                    <a:pt x="2640002" y="37168"/>
                  </a:lnTo>
                  <a:lnTo>
                    <a:pt x="2661413" y="74264"/>
                  </a:lnTo>
                  <a:lnTo>
                    <a:pt x="2666999" y="102345"/>
                  </a:lnTo>
                  <a:lnTo>
                    <a:pt x="2666999" y="2136029"/>
                  </a:lnTo>
                  <a:lnTo>
                    <a:pt x="2655909" y="2177400"/>
                  </a:lnTo>
                  <a:lnTo>
                    <a:pt x="2629831" y="2211377"/>
                  </a:lnTo>
                  <a:lnTo>
                    <a:pt x="2592735" y="2232788"/>
                  </a:lnTo>
                  <a:lnTo>
                    <a:pt x="2571777" y="2237673"/>
                  </a:lnTo>
                  <a:lnTo>
                    <a:pt x="2564654" y="22383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5357812" y="4805362"/>
              <a:ext cx="2667000" cy="2238375"/>
            </a:xfrm>
            <a:custGeom>
              <a:avLst/>
              <a:gdLst/>
              <a:ahLst/>
              <a:cxnLst/>
              <a:rect l="l" t="t" r="r" b="b"/>
              <a:pathLst>
                <a:path w="2667000" h="2238375">
                  <a:moveTo>
                    <a:pt x="0" y="2128837"/>
                  </a:moveTo>
                  <a:lnTo>
                    <a:pt x="0" y="109537"/>
                  </a:lnTo>
                  <a:lnTo>
                    <a:pt x="0" y="102345"/>
                  </a:lnTo>
                  <a:lnTo>
                    <a:pt x="701" y="95221"/>
                  </a:lnTo>
                  <a:lnTo>
                    <a:pt x="2104" y="88167"/>
                  </a:lnTo>
                  <a:lnTo>
                    <a:pt x="3507" y="81113"/>
                  </a:lnTo>
                  <a:lnTo>
                    <a:pt x="5585" y="74264"/>
                  </a:lnTo>
                  <a:lnTo>
                    <a:pt x="8338" y="67619"/>
                  </a:lnTo>
                  <a:lnTo>
                    <a:pt x="11090" y="60974"/>
                  </a:lnTo>
                  <a:lnTo>
                    <a:pt x="14464" y="54661"/>
                  </a:lnTo>
                  <a:lnTo>
                    <a:pt x="18460" y="48681"/>
                  </a:lnTo>
                  <a:lnTo>
                    <a:pt x="22456" y="42701"/>
                  </a:lnTo>
                  <a:lnTo>
                    <a:pt x="48681" y="18460"/>
                  </a:lnTo>
                  <a:lnTo>
                    <a:pt x="54661" y="14464"/>
                  </a:lnTo>
                  <a:lnTo>
                    <a:pt x="60974" y="11090"/>
                  </a:lnTo>
                  <a:lnTo>
                    <a:pt x="67619" y="8338"/>
                  </a:lnTo>
                  <a:lnTo>
                    <a:pt x="74264" y="5585"/>
                  </a:lnTo>
                  <a:lnTo>
                    <a:pt x="81113" y="3507"/>
                  </a:lnTo>
                  <a:lnTo>
                    <a:pt x="88167" y="2104"/>
                  </a:lnTo>
                  <a:lnTo>
                    <a:pt x="95221" y="701"/>
                  </a:lnTo>
                  <a:lnTo>
                    <a:pt x="102345" y="0"/>
                  </a:lnTo>
                  <a:lnTo>
                    <a:pt x="109537" y="0"/>
                  </a:lnTo>
                  <a:lnTo>
                    <a:pt x="2557462" y="0"/>
                  </a:lnTo>
                  <a:lnTo>
                    <a:pt x="2564654" y="0"/>
                  </a:lnTo>
                  <a:lnTo>
                    <a:pt x="2571777" y="701"/>
                  </a:lnTo>
                  <a:lnTo>
                    <a:pt x="2578831" y="2104"/>
                  </a:lnTo>
                  <a:lnTo>
                    <a:pt x="2585886" y="3507"/>
                  </a:lnTo>
                  <a:lnTo>
                    <a:pt x="2592735" y="5585"/>
                  </a:lnTo>
                  <a:lnTo>
                    <a:pt x="2599380" y="8338"/>
                  </a:lnTo>
                  <a:lnTo>
                    <a:pt x="2606025" y="11090"/>
                  </a:lnTo>
                  <a:lnTo>
                    <a:pt x="2612337" y="14464"/>
                  </a:lnTo>
                  <a:lnTo>
                    <a:pt x="2618318" y="18460"/>
                  </a:lnTo>
                  <a:lnTo>
                    <a:pt x="2624298" y="22456"/>
                  </a:lnTo>
                  <a:lnTo>
                    <a:pt x="2652535" y="54661"/>
                  </a:lnTo>
                  <a:lnTo>
                    <a:pt x="2666298" y="95221"/>
                  </a:lnTo>
                  <a:lnTo>
                    <a:pt x="2667000" y="109537"/>
                  </a:lnTo>
                  <a:lnTo>
                    <a:pt x="2667000" y="2128837"/>
                  </a:lnTo>
                  <a:lnTo>
                    <a:pt x="2658661" y="2170755"/>
                  </a:lnTo>
                  <a:lnTo>
                    <a:pt x="2634917" y="2206292"/>
                  </a:lnTo>
                  <a:lnTo>
                    <a:pt x="2618318" y="2219914"/>
                  </a:lnTo>
                  <a:lnTo>
                    <a:pt x="2612337" y="2223910"/>
                  </a:lnTo>
                  <a:lnTo>
                    <a:pt x="2606025" y="2227284"/>
                  </a:lnTo>
                  <a:lnTo>
                    <a:pt x="2599380" y="2230036"/>
                  </a:lnTo>
                  <a:lnTo>
                    <a:pt x="2592735" y="2232788"/>
                  </a:lnTo>
                  <a:lnTo>
                    <a:pt x="2557462" y="2238375"/>
                  </a:lnTo>
                  <a:lnTo>
                    <a:pt x="109537" y="2238375"/>
                  </a:lnTo>
                  <a:lnTo>
                    <a:pt x="67619" y="2230036"/>
                  </a:lnTo>
                  <a:lnTo>
                    <a:pt x="32082" y="2206292"/>
                  </a:lnTo>
                  <a:lnTo>
                    <a:pt x="18460" y="2189692"/>
                  </a:lnTo>
                  <a:lnTo>
                    <a:pt x="14464" y="2183712"/>
                  </a:lnTo>
                  <a:lnTo>
                    <a:pt x="701" y="2143152"/>
                  </a:lnTo>
                  <a:lnTo>
                    <a:pt x="0" y="2136029"/>
                  </a:lnTo>
                  <a:lnTo>
                    <a:pt x="0" y="21288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5362575" y="4810124"/>
              <a:ext cx="2657475" cy="295910"/>
            </a:xfrm>
            <a:custGeom>
              <a:avLst/>
              <a:gdLst/>
              <a:ahLst/>
              <a:cxnLst/>
              <a:rect l="l" t="t" r="r" b="b"/>
              <a:pathLst>
                <a:path w="2657475" h="295910">
                  <a:moveTo>
                    <a:pt x="2657475" y="104787"/>
                  </a:moveTo>
                  <a:lnTo>
                    <a:pt x="2649486" y="64681"/>
                  </a:lnTo>
                  <a:lnTo>
                    <a:pt x="2626779" y="30695"/>
                  </a:lnTo>
                  <a:lnTo>
                    <a:pt x="2592794" y="7975"/>
                  </a:lnTo>
                  <a:lnTo>
                    <a:pt x="2552700" y="0"/>
                  </a:lnTo>
                  <a:lnTo>
                    <a:pt x="104775" y="0"/>
                  </a:lnTo>
                  <a:lnTo>
                    <a:pt x="64668" y="7975"/>
                  </a:lnTo>
                  <a:lnTo>
                    <a:pt x="30683" y="30695"/>
                  </a:lnTo>
                  <a:lnTo>
                    <a:pt x="7962" y="64681"/>
                  </a:lnTo>
                  <a:lnTo>
                    <a:pt x="0" y="104787"/>
                  </a:lnTo>
                  <a:lnTo>
                    <a:pt x="0" y="295287"/>
                  </a:lnTo>
                  <a:lnTo>
                    <a:pt x="85725" y="295287"/>
                  </a:lnTo>
                  <a:lnTo>
                    <a:pt x="2571750" y="295287"/>
                  </a:lnTo>
                  <a:lnTo>
                    <a:pt x="2657475" y="295287"/>
                  </a:lnTo>
                  <a:lnTo>
                    <a:pt x="2657475" y="104787"/>
                  </a:lnTo>
                  <a:close/>
                </a:path>
              </a:pathLst>
            </a:custGeom>
            <a:solidFill>
              <a:srgbClr val="CB202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89252" y="4886246"/>
              <a:ext cx="1229044" cy="173506"/>
            </a:xfrm>
            <a:prstGeom prst="rect">
              <a:avLst/>
            </a:prstGeom>
          </p:spPr>
        </p:pic>
        <p:sp>
          <p:nvSpPr>
            <p:cNvPr id="50" name="object 50" descr=""/>
            <p:cNvSpPr/>
            <p:nvPr/>
          </p:nvSpPr>
          <p:spPr>
            <a:xfrm>
              <a:off x="6102534" y="5306112"/>
              <a:ext cx="1189990" cy="1190625"/>
            </a:xfrm>
            <a:custGeom>
              <a:avLst/>
              <a:gdLst/>
              <a:ahLst/>
              <a:cxnLst/>
              <a:rect l="l" t="t" r="r" b="b"/>
              <a:pathLst>
                <a:path w="1189990" h="1190625">
                  <a:moveTo>
                    <a:pt x="596679" y="1190331"/>
                  </a:moveTo>
                  <a:lnTo>
                    <a:pt x="553280" y="1188894"/>
                  </a:lnTo>
                  <a:lnTo>
                    <a:pt x="510102" y="1184298"/>
                  </a:lnTo>
                  <a:lnTo>
                    <a:pt x="467366" y="1176564"/>
                  </a:lnTo>
                  <a:lnTo>
                    <a:pt x="425308" y="1165734"/>
                  </a:lnTo>
                  <a:lnTo>
                    <a:pt x="384159" y="1151869"/>
                  </a:lnTo>
                  <a:lnTo>
                    <a:pt x="344130" y="1135040"/>
                  </a:lnTo>
                  <a:lnTo>
                    <a:pt x="305428" y="1115334"/>
                  </a:lnTo>
                  <a:lnTo>
                    <a:pt x="268266" y="1092858"/>
                  </a:lnTo>
                  <a:lnTo>
                    <a:pt x="232848" y="1067737"/>
                  </a:lnTo>
                  <a:lnTo>
                    <a:pt x="199356" y="1040101"/>
                  </a:lnTo>
                  <a:lnTo>
                    <a:pt x="167963" y="1010090"/>
                  </a:lnTo>
                  <a:lnTo>
                    <a:pt x="138841" y="977869"/>
                  </a:lnTo>
                  <a:lnTo>
                    <a:pt x="112152" y="943618"/>
                  </a:lnTo>
                  <a:lnTo>
                    <a:pt x="88031" y="907512"/>
                  </a:lnTo>
                  <a:lnTo>
                    <a:pt x="66602" y="869736"/>
                  </a:lnTo>
                  <a:lnTo>
                    <a:pt x="47986" y="830498"/>
                  </a:lnTo>
                  <a:lnTo>
                    <a:pt x="32283" y="790015"/>
                  </a:lnTo>
                  <a:lnTo>
                    <a:pt x="19573" y="748495"/>
                  </a:lnTo>
                  <a:lnTo>
                    <a:pt x="9923" y="706150"/>
                  </a:lnTo>
                  <a:lnTo>
                    <a:pt x="3387" y="663214"/>
                  </a:lnTo>
                  <a:lnTo>
                    <a:pt x="0" y="619924"/>
                  </a:lnTo>
                  <a:lnTo>
                    <a:pt x="237860" y="610021"/>
                  </a:lnTo>
                  <a:lnTo>
                    <a:pt x="238327" y="618698"/>
                  </a:lnTo>
                  <a:lnTo>
                    <a:pt x="239005" y="627356"/>
                  </a:lnTo>
                  <a:lnTo>
                    <a:pt x="245538" y="670268"/>
                  </a:lnTo>
                  <a:lnTo>
                    <a:pt x="257230" y="712076"/>
                  </a:lnTo>
                  <a:lnTo>
                    <a:pt x="273910" y="752155"/>
                  </a:lnTo>
                  <a:lnTo>
                    <a:pt x="295326" y="789910"/>
                  </a:lnTo>
                  <a:lnTo>
                    <a:pt x="321165" y="824788"/>
                  </a:lnTo>
                  <a:lnTo>
                    <a:pt x="351049" y="856277"/>
                  </a:lnTo>
                  <a:lnTo>
                    <a:pt x="384533" y="883907"/>
                  </a:lnTo>
                  <a:lnTo>
                    <a:pt x="421117" y="907267"/>
                  </a:lnTo>
                  <a:lnTo>
                    <a:pt x="460266" y="926016"/>
                  </a:lnTo>
                  <a:lnTo>
                    <a:pt x="501405" y="939878"/>
                  </a:lnTo>
                  <a:lnTo>
                    <a:pt x="543922" y="948646"/>
                  </a:lnTo>
                  <a:lnTo>
                    <a:pt x="587184" y="952189"/>
                  </a:lnTo>
                  <a:lnTo>
                    <a:pt x="595868" y="952265"/>
                  </a:lnTo>
                  <a:lnTo>
                    <a:pt x="604556" y="952130"/>
                  </a:lnTo>
                  <a:lnTo>
                    <a:pt x="647798" y="948290"/>
                  </a:lnTo>
                  <a:lnTo>
                    <a:pt x="690249" y="939234"/>
                  </a:lnTo>
                  <a:lnTo>
                    <a:pt x="731288" y="925093"/>
                  </a:lnTo>
                  <a:lnTo>
                    <a:pt x="770312" y="906075"/>
                  </a:lnTo>
                  <a:lnTo>
                    <a:pt x="806740" y="882463"/>
                  </a:lnTo>
                  <a:lnTo>
                    <a:pt x="840031" y="854608"/>
                  </a:lnTo>
                  <a:lnTo>
                    <a:pt x="869695" y="822920"/>
                  </a:lnTo>
                  <a:lnTo>
                    <a:pt x="895299" y="787863"/>
                  </a:lnTo>
                  <a:lnTo>
                    <a:pt x="916460" y="749958"/>
                  </a:lnTo>
                  <a:lnTo>
                    <a:pt x="932863" y="709770"/>
                  </a:lnTo>
                  <a:lnTo>
                    <a:pt x="944269" y="667889"/>
                  </a:lnTo>
                  <a:lnTo>
                    <a:pt x="950510" y="624928"/>
                  </a:lnTo>
                  <a:lnTo>
                    <a:pt x="951733" y="598904"/>
                  </a:lnTo>
                  <a:lnTo>
                    <a:pt x="951718" y="590214"/>
                  </a:lnTo>
                  <a:lnTo>
                    <a:pt x="948478" y="546923"/>
                  </a:lnTo>
                  <a:lnTo>
                    <a:pt x="940011" y="504351"/>
                  </a:lnTo>
                  <a:lnTo>
                    <a:pt x="926441" y="463120"/>
                  </a:lnTo>
                  <a:lnTo>
                    <a:pt x="907967" y="423836"/>
                  </a:lnTo>
                  <a:lnTo>
                    <a:pt x="884862" y="387083"/>
                  </a:lnTo>
                  <a:lnTo>
                    <a:pt x="857472" y="353410"/>
                  </a:lnTo>
                  <a:lnTo>
                    <a:pt x="826198" y="323308"/>
                  </a:lnTo>
                  <a:lnTo>
                    <a:pt x="791499" y="297221"/>
                  </a:lnTo>
                  <a:lnTo>
                    <a:pt x="753891" y="275536"/>
                  </a:lnTo>
                  <a:lnTo>
                    <a:pt x="713935" y="258577"/>
                  </a:lnTo>
                  <a:lnTo>
                    <a:pt x="672216" y="246592"/>
                  </a:lnTo>
                  <a:lnTo>
                    <a:pt x="629346" y="239756"/>
                  </a:lnTo>
                  <a:lnTo>
                    <a:pt x="594652" y="238066"/>
                  </a:lnTo>
                  <a:lnTo>
                    <a:pt x="594652" y="0"/>
                  </a:lnTo>
                  <a:lnTo>
                    <a:pt x="638045" y="1583"/>
                  </a:lnTo>
                  <a:lnTo>
                    <a:pt x="681215" y="6328"/>
                  </a:lnTo>
                  <a:lnTo>
                    <a:pt x="723925" y="14208"/>
                  </a:lnTo>
                  <a:lnTo>
                    <a:pt x="765938" y="25180"/>
                  </a:lnTo>
                  <a:lnTo>
                    <a:pt x="807039" y="39185"/>
                  </a:lnTo>
                  <a:lnTo>
                    <a:pt x="847018" y="56153"/>
                  </a:lnTo>
                  <a:lnTo>
                    <a:pt x="885653" y="75992"/>
                  </a:lnTo>
                  <a:lnTo>
                    <a:pt x="922731" y="98590"/>
                  </a:lnTo>
                  <a:lnTo>
                    <a:pt x="958062" y="123831"/>
                  </a:lnTo>
                  <a:lnTo>
                    <a:pt x="991466" y="151587"/>
                  </a:lnTo>
                  <a:lnTo>
                    <a:pt x="1022757" y="181706"/>
                  </a:lnTo>
                  <a:lnTo>
                    <a:pt x="1051762" y="214019"/>
                  </a:lnTo>
                  <a:lnTo>
                    <a:pt x="1078335" y="248361"/>
                  </a:lnTo>
                  <a:lnTo>
                    <a:pt x="1102338" y="284556"/>
                  </a:lnTo>
                  <a:lnTo>
                    <a:pt x="1123637" y="322405"/>
                  </a:lnTo>
                  <a:lnTo>
                    <a:pt x="1142116" y="361699"/>
                  </a:lnTo>
                  <a:lnTo>
                    <a:pt x="1157681" y="402235"/>
                  </a:lnTo>
                  <a:lnTo>
                    <a:pt x="1170251" y="443807"/>
                  </a:lnTo>
                  <a:lnTo>
                    <a:pt x="1179756" y="486184"/>
                  </a:lnTo>
                  <a:lnTo>
                    <a:pt x="1186144" y="529134"/>
                  </a:lnTo>
                  <a:lnTo>
                    <a:pt x="1189385" y="572434"/>
                  </a:lnTo>
                  <a:lnTo>
                    <a:pt x="1189787" y="601395"/>
                  </a:lnTo>
                  <a:lnTo>
                    <a:pt x="1189459" y="615865"/>
                  </a:lnTo>
                  <a:lnTo>
                    <a:pt x="1186366" y="659185"/>
                  </a:lnTo>
                  <a:lnTo>
                    <a:pt x="1180124" y="702156"/>
                  </a:lnTo>
                  <a:lnTo>
                    <a:pt x="1170765" y="744558"/>
                  </a:lnTo>
                  <a:lnTo>
                    <a:pt x="1158337" y="786172"/>
                  </a:lnTo>
                  <a:lnTo>
                    <a:pt x="1142908" y="826769"/>
                  </a:lnTo>
                  <a:lnTo>
                    <a:pt x="1124562" y="866125"/>
                  </a:lnTo>
                  <a:lnTo>
                    <a:pt x="1103397" y="904040"/>
                  </a:lnTo>
                  <a:lnTo>
                    <a:pt x="1079519" y="940317"/>
                  </a:lnTo>
                  <a:lnTo>
                    <a:pt x="1053058" y="974756"/>
                  </a:lnTo>
                  <a:lnTo>
                    <a:pt x="1024162" y="1007167"/>
                  </a:lnTo>
                  <a:lnTo>
                    <a:pt x="992981" y="1037386"/>
                  </a:lnTo>
                  <a:lnTo>
                    <a:pt x="959672" y="1065257"/>
                  </a:lnTo>
                  <a:lnTo>
                    <a:pt x="924420" y="1090623"/>
                  </a:lnTo>
                  <a:lnTo>
                    <a:pt x="887419" y="1113348"/>
                  </a:lnTo>
                  <a:lnTo>
                    <a:pt x="848860" y="1133314"/>
                  </a:lnTo>
                  <a:lnTo>
                    <a:pt x="808940" y="1150419"/>
                  </a:lnTo>
                  <a:lnTo>
                    <a:pt x="767878" y="1164567"/>
                  </a:lnTo>
                  <a:lnTo>
                    <a:pt x="725903" y="1175681"/>
                  </a:lnTo>
                  <a:lnTo>
                    <a:pt x="683229" y="1183706"/>
                  </a:lnTo>
                  <a:lnTo>
                    <a:pt x="640075" y="1188599"/>
                  </a:lnTo>
                  <a:lnTo>
                    <a:pt x="611159" y="1190105"/>
                  </a:lnTo>
                  <a:lnTo>
                    <a:pt x="596679" y="1190331"/>
                  </a:lnTo>
                  <a:close/>
                </a:path>
              </a:pathLst>
            </a:custGeom>
            <a:solidFill>
              <a:srgbClr val="B34D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6102041" y="5306112"/>
              <a:ext cx="595630" cy="620395"/>
            </a:xfrm>
            <a:custGeom>
              <a:avLst/>
              <a:gdLst/>
              <a:ahLst/>
              <a:cxnLst/>
              <a:rect l="l" t="t" r="r" b="b"/>
              <a:pathLst>
                <a:path w="595629" h="620395">
                  <a:moveTo>
                    <a:pt x="492" y="619924"/>
                  </a:moveTo>
                  <a:lnTo>
                    <a:pt x="57" y="604932"/>
                  </a:lnTo>
                  <a:lnTo>
                    <a:pt x="0" y="589942"/>
                  </a:lnTo>
                  <a:lnTo>
                    <a:pt x="320" y="574956"/>
                  </a:lnTo>
                  <a:lnTo>
                    <a:pt x="3545" y="530094"/>
                  </a:lnTo>
                  <a:lnTo>
                    <a:pt x="10148" y="485604"/>
                  </a:lnTo>
                  <a:lnTo>
                    <a:pt x="20090" y="441749"/>
                  </a:lnTo>
                  <a:lnTo>
                    <a:pt x="33315" y="398769"/>
                  </a:lnTo>
                  <a:lnTo>
                    <a:pt x="49750" y="356902"/>
                  </a:lnTo>
                  <a:lnTo>
                    <a:pt x="69301" y="316395"/>
                  </a:lnTo>
                  <a:lnTo>
                    <a:pt x="91850" y="277489"/>
                  </a:lnTo>
                  <a:lnTo>
                    <a:pt x="117272" y="240396"/>
                  </a:lnTo>
                  <a:lnTo>
                    <a:pt x="145427" y="205322"/>
                  </a:lnTo>
                  <a:lnTo>
                    <a:pt x="176152" y="172473"/>
                  </a:lnTo>
                  <a:lnTo>
                    <a:pt x="209262" y="142045"/>
                  </a:lnTo>
                  <a:lnTo>
                    <a:pt x="244575" y="114204"/>
                  </a:lnTo>
                  <a:lnTo>
                    <a:pt x="281897" y="89103"/>
                  </a:lnTo>
                  <a:lnTo>
                    <a:pt x="321008" y="66893"/>
                  </a:lnTo>
                  <a:lnTo>
                    <a:pt x="361676" y="47703"/>
                  </a:lnTo>
                  <a:lnTo>
                    <a:pt x="403677" y="31638"/>
                  </a:lnTo>
                  <a:lnTo>
                    <a:pt x="446780" y="18788"/>
                  </a:lnTo>
                  <a:lnTo>
                    <a:pt x="490730" y="9230"/>
                  </a:lnTo>
                  <a:lnTo>
                    <a:pt x="535268" y="3019"/>
                  </a:lnTo>
                  <a:lnTo>
                    <a:pt x="580147" y="188"/>
                  </a:lnTo>
                  <a:lnTo>
                    <a:pt x="595144" y="0"/>
                  </a:lnTo>
                  <a:lnTo>
                    <a:pt x="595144" y="238066"/>
                  </a:lnTo>
                  <a:lnTo>
                    <a:pt x="586146" y="238180"/>
                  </a:lnTo>
                  <a:lnTo>
                    <a:pt x="577158" y="238519"/>
                  </a:lnTo>
                  <a:lnTo>
                    <a:pt x="532496" y="243605"/>
                  </a:lnTo>
                  <a:lnTo>
                    <a:pt x="488821" y="254262"/>
                  </a:lnTo>
                  <a:lnTo>
                    <a:pt x="446830" y="270323"/>
                  </a:lnTo>
                  <a:lnTo>
                    <a:pt x="407196" y="291528"/>
                  </a:lnTo>
                  <a:lnTo>
                    <a:pt x="370539" y="317546"/>
                  </a:lnTo>
                  <a:lnTo>
                    <a:pt x="337438" y="347966"/>
                  </a:lnTo>
                  <a:lnTo>
                    <a:pt x="308421" y="382305"/>
                  </a:lnTo>
                  <a:lnTo>
                    <a:pt x="283951" y="420012"/>
                  </a:lnTo>
                  <a:lnTo>
                    <a:pt x="264412" y="460494"/>
                  </a:lnTo>
                  <a:lnTo>
                    <a:pt x="250112" y="503116"/>
                  </a:lnTo>
                  <a:lnTo>
                    <a:pt x="241280" y="547197"/>
                  </a:lnTo>
                  <a:lnTo>
                    <a:pt x="238057" y="592032"/>
                  </a:lnTo>
                  <a:lnTo>
                    <a:pt x="238092" y="601026"/>
                  </a:lnTo>
                  <a:lnTo>
                    <a:pt x="238353" y="610021"/>
                  </a:lnTo>
                  <a:lnTo>
                    <a:pt x="492" y="619924"/>
                  </a:lnTo>
                  <a:close/>
                </a:path>
              </a:pathLst>
            </a:custGeom>
            <a:solidFill>
              <a:srgbClr val="EFB4B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7320086" y="6277231"/>
            <a:ext cx="2882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 b="1">
                <a:latin typeface="Segoe UI"/>
                <a:cs typeface="Segoe UI"/>
              </a:rPr>
              <a:t>7.1K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5712981" y="5350230"/>
            <a:ext cx="36131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latin typeface="Segoe UI"/>
                <a:cs typeface="Segoe UI"/>
              </a:rPr>
              <a:t>2.45K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54" name="object 54" descr=""/>
          <p:cNvGrpSpPr/>
          <p:nvPr/>
        </p:nvGrpSpPr>
        <p:grpSpPr>
          <a:xfrm>
            <a:off x="6094924" y="5433016"/>
            <a:ext cx="1204595" cy="1456055"/>
            <a:chOff x="6094924" y="5433016"/>
            <a:chExt cx="1204595" cy="1456055"/>
          </a:xfrm>
        </p:grpSpPr>
        <p:sp>
          <p:nvSpPr>
            <p:cNvPr id="55" name="object 55" descr=""/>
            <p:cNvSpPr/>
            <p:nvPr/>
          </p:nvSpPr>
          <p:spPr>
            <a:xfrm>
              <a:off x="7137434" y="6323580"/>
              <a:ext cx="157480" cy="41275"/>
            </a:xfrm>
            <a:custGeom>
              <a:avLst/>
              <a:gdLst/>
              <a:ahLst/>
              <a:cxnLst/>
              <a:rect l="l" t="t" r="r" b="b"/>
              <a:pathLst>
                <a:path w="157479" h="41275">
                  <a:moveTo>
                    <a:pt x="0" y="0"/>
                  </a:moveTo>
                  <a:lnTo>
                    <a:pt x="42951" y="41200"/>
                  </a:lnTo>
                  <a:lnTo>
                    <a:pt x="157251" y="41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6099686" y="5437779"/>
              <a:ext cx="157480" cy="41275"/>
            </a:xfrm>
            <a:custGeom>
              <a:avLst/>
              <a:gdLst/>
              <a:ahLst/>
              <a:cxnLst/>
              <a:rect l="l" t="t" r="r" b="b"/>
              <a:pathLst>
                <a:path w="157479" h="41275">
                  <a:moveTo>
                    <a:pt x="157251" y="41200"/>
                  </a:moveTo>
                  <a:lnTo>
                    <a:pt x="114299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63335" y="6793738"/>
              <a:ext cx="95249" cy="95249"/>
            </a:xfrm>
            <a:prstGeom prst="rect">
              <a:avLst/>
            </a:prstGeom>
          </p:spPr>
        </p:pic>
        <p:pic>
          <p:nvPicPr>
            <p:cNvPr id="58" name="object 5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06235" y="6793738"/>
              <a:ext cx="95249" cy="95249"/>
            </a:xfrm>
            <a:prstGeom prst="rect">
              <a:avLst/>
            </a:prstGeom>
          </p:spPr>
        </p:pic>
      </p:grpSp>
      <p:sp>
        <p:nvSpPr>
          <p:cNvPr id="59" name="object 59" descr=""/>
          <p:cNvSpPr txBox="1"/>
          <p:nvPr/>
        </p:nvSpPr>
        <p:spPr>
          <a:xfrm>
            <a:off x="6465490" y="6746906"/>
            <a:ext cx="5480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000" spc="-25">
                <a:solidFill>
                  <a:srgbClr val="6B6966"/>
                </a:solidFill>
                <a:latin typeface="Segoe UI"/>
                <a:cs typeface="Segoe UI"/>
              </a:rPr>
              <a:t>No</a:t>
            </a:r>
            <a:r>
              <a:rPr dirty="0" sz="1000">
                <a:solidFill>
                  <a:srgbClr val="6B6966"/>
                </a:solidFill>
                <a:latin typeface="Segoe UI"/>
                <a:cs typeface="Segoe UI"/>
              </a:rPr>
              <a:t>	</a:t>
            </a:r>
            <a:r>
              <a:rPr dirty="0" sz="1000" spc="-25">
                <a:solidFill>
                  <a:srgbClr val="6B6966"/>
                </a:solidFill>
                <a:latin typeface="Segoe UI"/>
                <a:cs typeface="Segoe UI"/>
              </a:rPr>
              <a:t>Yes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60" name="object 60" descr=""/>
          <p:cNvGrpSpPr/>
          <p:nvPr/>
        </p:nvGrpSpPr>
        <p:grpSpPr>
          <a:xfrm>
            <a:off x="8089391" y="4709159"/>
            <a:ext cx="4331335" cy="2377440"/>
            <a:chOff x="8089391" y="4709159"/>
            <a:chExt cx="4331335" cy="2377440"/>
          </a:xfrm>
        </p:grpSpPr>
        <p:sp>
          <p:nvSpPr>
            <p:cNvPr id="61" name="object 61" descr=""/>
            <p:cNvSpPr/>
            <p:nvPr/>
          </p:nvSpPr>
          <p:spPr>
            <a:xfrm>
              <a:off x="8089379" y="4709159"/>
              <a:ext cx="4331335" cy="2377440"/>
            </a:xfrm>
            <a:custGeom>
              <a:avLst/>
              <a:gdLst/>
              <a:ahLst/>
              <a:cxnLst/>
              <a:rect l="l" t="t" r="r" b="b"/>
              <a:pathLst>
                <a:path w="4331334" h="2377440">
                  <a:moveTo>
                    <a:pt x="4331220" y="100977"/>
                  </a:moveTo>
                  <a:lnTo>
                    <a:pt x="4331208" y="0"/>
                  </a:lnTo>
                  <a:lnTo>
                    <a:pt x="0" y="0"/>
                  </a:lnTo>
                  <a:lnTo>
                    <a:pt x="0" y="101600"/>
                  </a:lnTo>
                  <a:lnTo>
                    <a:pt x="0" y="2330450"/>
                  </a:lnTo>
                  <a:lnTo>
                    <a:pt x="0" y="2377440"/>
                  </a:lnTo>
                  <a:lnTo>
                    <a:pt x="4331208" y="2377440"/>
                  </a:lnTo>
                  <a:lnTo>
                    <a:pt x="4331208" y="2330450"/>
                  </a:lnTo>
                  <a:lnTo>
                    <a:pt x="92595" y="2330450"/>
                  </a:lnTo>
                  <a:lnTo>
                    <a:pt x="92595" y="101600"/>
                  </a:lnTo>
                  <a:lnTo>
                    <a:pt x="4226445" y="101600"/>
                  </a:lnTo>
                  <a:lnTo>
                    <a:pt x="4226445" y="2329827"/>
                  </a:lnTo>
                  <a:lnTo>
                    <a:pt x="4331220" y="2329827"/>
                  </a:lnTo>
                  <a:lnTo>
                    <a:pt x="4331220" y="100977"/>
                  </a:lnTo>
                  <a:close/>
                </a:path>
              </a:pathLst>
            </a:custGeom>
            <a:solidFill>
              <a:srgbClr val="121212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8181975" y="4800612"/>
              <a:ext cx="4133850" cy="2247900"/>
            </a:xfrm>
            <a:custGeom>
              <a:avLst/>
              <a:gdLst/>
              <a:ahLst/>
              <a:cxnLst/>
              <a:rect l="l" t="t" r="r" b="b"/>
              <a:pathLst>
                <a:path w="4133850" h="2247900">
                  <a:moveTo>
                    <a:pt x="4133850" y="285750"/>
                  </a:moveTo>
                  <a:lnTo>
                    <a:pt x="0" y="285750"/>
                  </a:lnTo>
                  <a:lnTo>
                    <a:pt x="0" y="2247900"/>
                  </a:lnTo>
                  <a:lnTo>
                    <a:pt x="4133850" y="2247900"/>
                  </a:lnTo>
                  <a:lnTo>
                    <a:pt x="4133850" y="285750"/>
                  </a:lnTo>
                  <a:close/>
                </a:path>
                <a:path w="4133850" h="2247900">
                  <a:moveTo>
                    <a:pt x="413385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4133850" y="9525"/>
                  </a:lnTo>
                  <a:lnTo>
                    <a:pt x="4133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8186737" y="4805362"/>
              <a:ext cx="4124325" cy="2238375"/>
            </a:xfrm>
            <a:custGeom>
              <a:avLst/>
              <a:gdLst/>
              <a:ahLst/>
              <a:cxnLst/>
              <a:rect l="l" t="t" r="r" b="b"/>
              <a:pathLst>
                <a:path w="4124325" h="2238375">
                  <a:moveTo>
                    <a:pt x="0" y="0"/>
                  </a:moveTo>
                  <a:lnTo>
                    <a:pt x="4124325" y="0"/>
                  </a:lnTo>
                  <a:lnTo>
                    <a:pt x="4124325" y="2238375"/>
                  </a:lnTo>
                  <a:lnTo>
                    <a:pt x="0" y="22383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2D52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8191500" y="4810125"/>
              <a:ext cx="4114800" cy="276225"/>
            </a:xfrm>
            <a:custGeom>
              <a:avLst/>
              <a:gdLst/>
              <a:ahLst/>
              <a:cxnLst/>
              <a:rect l="l" t="t" r="r" b="b"/>
              <a:pathLst>
                <a:path w="4114800" h="276225">
                  <a:moveTo>
                    <a:pt x="4114800" y="276225"/>
                  </a:moveTo>
                  <a:lnTo>
                    <a:pt x="0" y="276225"/>
                  </a:lnTo>
                  <a:lnTo>
                    <a:pt x="0" y="0"/>
                  </a:lnTo>
                  <a:lnTo>
                    <a:pt x="4114800" y="0"/>
                  </a:lnTo>
                  <a:lnTo>
                    <a:pt x="4114800" y="276225"/>
                  </a:lnTo>
                  <a:close/>
                </a:path>
              </a:pathLst>
            </a:custGeom>
            <a:solidFill>
              <a:srgbClr val="CB202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09087" y="4850494"/>
              <a:ext cx="3101691" cy="154818"/>
            </a:xfrm>
            <a:prstGeom prst="rect">
              <a:avLst/>
            </a:prstGeom>
          </p:spPr>
        </p:pic>
      </p:grpSp>
      <p:sp>
        <p:nvSpPr>
          <p:cNvPr id="66" name="object 66" descr=""/>
          <p:cNvSpPr txBox="1"/>
          <p:nvPr/>
        </p:nvSpPr>
        <p:spPr>
          <a:xfrm>
            <a:off x="8238182" y="5166338"/>
            <a:ext cx="718820" cy="1744980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710"/>
              </a:spcBef>
            </a:pPr>
            <a:r>
              <a:rPr dirty="0" sz="900" b="1">
                <a:solidFill>
                  <a:srgbClr val="252423"/>
                </a:solidFill>
                <a:latin typeface="Segoe UI"/>
                <a:cs typeface="Segoe UI"/>
              </a:rPr>
              <a:t>North</a:t>
            </a:r>
            <a:r>
              <a:rPr dirty="0" sz="900" spc="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900" spc="-10" b="1">
                <a:solidFill>
                  <a:srgbClr val="252423"/>
                </a:solidFill>
                <a:latin typeface="Segoe UI"/>
                <a:cs typeface="Segoe UI"/>
              </a:rPr>
              <a:t>Indian</a:t>
            </a:r>
            <a:endParaRPr sz="900">
              <a:latin typeface="Segoe UI"/>
              <a:cs typeface="Segoe UI"/>
            </a:endParaRPr>
          </a:p>
          <a:p>
            <a:pPr algn="r" marL="191770" marR="5080" indent="97790">
              <a:lnSpc>
                <a:spcPct val="156700"/>
              </a:lnSpc>
            </a:pPr>
            <a:r>
              <a:rPr dirty="0" sz="900" spc="-10" b="1">
                <a:solidFill>
                  <a:srgbClr val="252423"/>
                </a:solidFill>
                <a:latin typeface="Segoe UI"/>
                <a:cs typeface="Segoe UI"/>
              </a:rPr>
              <a:t>Chinese </a:t>
            </a:r>
            <a:r>
              <a:rPr dirty="0" sz="900" b="1">
                <a:solidFill>
                  <a:srgbClr val="252423"/>
                </a:solidFill>
                <a:latin typeface="Segoe UI"/>
                <a:cs typeface="Segoe UI"/>
              </a:rPr>
              <a:t>Fast</a:t>
            </a:r>
            <a:r>
              <a:rPr dirty="0" sz="900" spc="-4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900" spc="-20" b="1">
                <a:solidFill>
                  <a:srgbClr val="252423"/>
                </a:solidFill>
                <a:latin typeface="Segoe UI"/>
                <a:cs typeface="Segoe UI"/>
              </a:rPr>
              <a:t>Food </a:t>
            </a:r>
            <a:r>
              <a:rPr dirty="0" sz="900" spc="-10" b="1">
                <a:solidFill>
                  <a:srgbClr val="252423"/>
                </a:solidFill>
                <a:latin typeface="Segoe UI"/>
                <a:cs typeface="Segoe UI"/>
              </a:rPr>
              <a:t>Mughlai</a:t>
            </a:r>
            <a:endParaRPr sz="900">
              <a:latin typeface="Segoe UI"/>
              <a:cs typeface="Segoe UI"/>
            </a:endParaRPr>
          </a:p>
          <a:p>
            <a:pPr algn="r" marL="334645" marR="5080" indent="32384">
              <a:lnSpc>
                <a:spcPct val="156700"/>
              </a:lnSpc>
            </a:pPr>
            <a:r>
              <a:rPr dirty="0" sz="900" spc="-10" b="1">
                <a:solidFill>
                  <a:srgbClr val="252423"/>
                </a:solidFill>
                <a:latin typeface="Segoe UI"/>
                <a:cs typeface="Segoe UI"/>
              </a:rPr>
              <a:t>Italian Bakery</a:t>
            </a:r>
            <a:endParaRPr sz="900">
              <a:latin typeface="Segoe UI"/>
              <a:cs typeface="Segoe UI"/>
            </a:endParaRPr>
          </a:p>
          <a:p>
            <a:pPr algn="r" marR="5080">
              <a:lnSpc>
                <a:spcPct val="100000"/>
              </a:lnSpc>
              <a:spcBef>
                <a:spcPts val="615"/>
              </a:spcBef>
            </a:pPr>
            <a:r>
              <a:rPr dirty="0" sz="900" spc="-10" b="1">
                <a:solidFill>
                  <a:srgbClr val="252423"/>
                </a:solidFill>
                <a:latin typeface="Segoe UI"/>
                <a:cs typeface="Segoe UI"/>
              </a:rPr>
              <a:t>Continental</a:t>
            </a:r>
            <a:endParaRPr sz="900">
              <a:latin typeface="Segoe UI"/>
              <a:cs typeface="Segoe UI"/>
            </a:endParaRPr>
          </a:p>
          <a:p>
            <a:pPr algn="r" marR="5080">
              <a:lnSpc>
                <a:spcPct val="100000"/>
              </a:lnSpc>
              <a:spcBef>
                <a:spcPts val="610"/>
              </a:spcBef>
            </a:pPr>
            <a:r>
              <a:rPr dirty="0" sz="900" spc="-20" b="1">
                <a:solidFill>
                  <a:srgbClr val="252423"/>
                </a:solidFill>
                <a:latin typeface="Segoe UI"/>
                <a:cs typeface="Segoe UI"/>
              </a:rPr>
              <a:t>Cafe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7" name="object 67" descr=""/>
          <p:cNvSpPr/>
          <p:nvPr/>
        </p:nvSpPr>
        <p:spPr>
          <a:xfrm>
            <a:off x="9029700" y="5463438"/>
            <a:ext cx="1943100" cy="1442085"/>
          </a:xfrm>
          <a:custGeom>
            <a:avLst/>
            <a:gdLst/>
            <a:ahLst/>
            <a:cxnLst/>
            <a:rect l="l" t="t" r="r" b="b"/>
            <a:pathLst>
              <a:path w="1943100" h="1442084">
                <a:moveTo>
                  <a:pt x="499338" y="1289519"/>
                </a:moveTo>
                <a:lnTo>
                  <a:pt x="0" y="1289519"/>
                </a:lnTo>
                <a:lnTo>
                  <a:pt x="0" y="1441919"/>
                </a:lnTo>
                <a:lnTo>
                  <a:pt x="499338" y="1441919"/>
                </a:lnTo>
                <a:lnTo>
                  <a:pt x="499338" y="1289519"/>
                </a:lnTo>
                <a:close/>
              </a:path>
              <a:path w="1943100" h="1442084">
                <a:moveTo>
                  <a:pt x="522782" y="1074597"/>
                </a:moveTo>
                <a:lnTo>
                  <a:pt x="0" y="1074597"/>
                </a:lnTo>
                <a:lnTo>
                  <a:pt x="0" y="1226997"/>
                </a:lnTo>
                <a:lnTo>
                  <a:pt x="522782" y="1226997"/>
                </a:lnTo>
                <a:lnTo>
                  <a:pt x="522782" y="1074597"/>
                </a:lnTo>
                <a:close/>
              </a:path>
              <a:path w="1943100" h="1442084">
                <a:moveTo>
                  <a:pt x="529170" y="859675"/>
                </a:moveTo>
                <a:lnTo>
                  <a:pt x="0" y="859675"/>
                </a:lnTo>
                <a:lnTo>
                  <a:pt x="0" y="1012075"/>
                </a:lnTo>
                <a:lnTo>
                  <a:pt x="529170" y="1012075"/>
                </a:lnTo>
                <a:lnTo>
                  <a:pt x="529170" y="859675"/>
                </a:lnTo>
                <a:close/>
              </a:path>
              <a:path w="1943100" h="1442084">
                <a:moveTo>
                  <a:pt x="542671" y="644753"/>
                </a:moveTo>
                <a:lnTo>
                  <a:pt x="0" y="644753"/>
                </a:lnTo>
                <a:lnTo>
                  <a:pt x="0" y="797153"/>
                </a:lnTo>
                <a:lnTo>
                  <a:pt x="542671" y="797153"/>
                </a:lnTo>
                <a:lnTo>
                  <a:pt x="542671" y="644753"/>
                </a:lnTo>
                <a:close/>
              </a:path>
              <a:path w="1943100" h="1442084">
                <a:moveTo>
                  <a:pt x="706755" y="429844"/>
                </a:moveTo>
                <a:lnTo>
                  <a:pt x="0" y="429844"/>
                </a:lnTo>
                <a:lnTo>
                  <a:pt x="0" y="582244"/>
                </a:lnTo>
                <a:lnTo>
                  <a:pt x="706755" y="582244"/>
                </a:lnTo>
                <a:lnTo>
                  <a:pt x="706755" y="429844"/>
                </a:lnTo>
                <a:close/>
              </a:path>
              <a:path w="1943100" h="1442084">
                <a:moveTo>
                  <a:pt x="1410677" y="214922"/>
                </a:moveTo>
                <a:lnTo>
                  <a:pt x="0" y="214922"/>
                </a:lnTo>
                <a:lnTo>
                  <a:pt x="0" y="367322"/>
                </a:lnTo>
                <a:lnTo>
                  <a:pt x="1410677" y="367322"/>
                </a:lnTo>
                <a:lnTo>
                  <a:pt x="1410677" y="214922"/>
                </a:lnTo>
                <a:close/>
              </a:path>
              <a:path w="1943100" h="1442084">
                <a:moveTo>
                  <a:pt x="1942693" y="0"/>
                </a:moveTo>
                <a:lnTo>
                  <a:pt x="0" y="0"/>
                </a:lnTo>
                <a:lnTo>
                  <a:pt x="0" y="152400"/>
                </a:lnTo>
                <a:lnTo>
                  <a:pt x="1942693" y="152400"/>
                </a:lnTo>
                <a:lnTo>
                  <a:pt x="1942693" y="0"/>
                </a:lnTo>
                <a:close/>
              </a:path>
            </a:pathLst>
          </a:custGeom>
          <a:solidFill>
            <a:srgbClr val="D545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 descr=""/>
          <p:cNvSpPr txBox="1"/>
          <p:nvPr/>
        </p:nvSpPr>
        <p:spPr>
          <a:xfrm>
            <a:off x="9029700" y="5248517"/>
            <a:ext cx="2813050" cy="152400"/>
          </a:xfrm>
          <a:prstGeom prst="rect">
            <a:avLst/>
          </a:prstGeom>
          <a:solidFill>
            <a:srgbClr val="D5454F"/>
          </a:solidFill>
        </p:spPr>
        <p:txBody>
          <a:bodyPr wrap="square" lIns="0" tIns="1905" rIns="0" bIns="0" rtlCol="0" vert="horz">
            <a:spAutoFit/>
          </a:bodyPr>
          <a:lstStyle/>
          <a:p>
            <a:pPr algn="r" marR="67945">
              <a:lnSpc>
                <a:spcPct val="100000"/>
              </a:lnSpc>
              <a:spcBef>
                <a:spcPts val="15"/>
              </a:spcBef>
            </a:pPr>
            <a:r>
              <a:rPr dirty="0" sz="900" spc="-20" b="1">
                <a:solidFill>
                  <a:srgbClr val="252423"/>
                </a:solidFill>
                <a:latin typeface="Segoe UI"/>
                <a:cs typeface="Segoe UI"/>
              </a:rPr>
              <a:t>3960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11035975" y="5452670"/>
            <a:ext cx="2889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 b="1">
                <a:solidFill>
                  <a:srgbClr val="252423"/>
                </a:solidFill>
                <a:latin typeface="Segoe UI"/>
                <a:cs typeface="Segoe UI"/>
              </a:rPr>
              <a:t>2735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10503952" y="5667589"/>
            <a:ext cx="2889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 b="1">
                <a:solidFill>
                  <a:srgbClr val="252423"/>
                </a:solidFill>
                <a:latin typeface="Segoe UI"/>
                <a:cs typeface="Segoe UI"/>
              </a:rPr>
              <a:t>1986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9800052" y="5882507"/>
            <a:ext cx="2228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 b="1">
                <a:solidFill>
                  <a:srgbClr val="252423"/>
                </a:solidFill>
                <a:latin typeface="Segoe UI"/>
                <a:cs typeface="Segoe UI"/>
              </a:rPr>
              <a:t>995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9592642" y="6019668"/>
            <a:ext cx="266065" cy="885190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710"/>
              </a:spcBef>
            </a:pPr>
            <a:r>
              <a:rPr dirty="0" sz="900" spc="-25" b="1">
                <a:solidFill>
                  <a:srgbClr val="252423"/>
                </a:solidFill>
                <a:latin typeface="Segoe UI"/>
                <a:cs typeface="Segoe UI"/>
              </a:rPr>
              <a:t>764</a:t>
            </a:r>
            <a:endParaRPr sz="900">
              <a:latin typeface="Segoe UI"/>
              <a:cs typeface="Segoe UI"/>
            </a:endParaRPr>
          </a:p>
          <a:p>
            <a:pPr marL="41910">
              <a:lnSpc>
                <a:spcPct val="100000"/>
              </a:lnSpc>
              <a:spcBef>
                <a:spcPts val="615"/>
              </a:spcBef>
            </a:pPr>
            <a:r>
              <a:rPr dirty="0" sz="900" spc="-25" b="1">
                <a:solidFill>
                  <a:srgbClr val="252423"/>
                </a:solidFill>
                <a:latin typeface="Segoe UI"/>
                <a:cs typeface="Segoe UI"/>
              </a:rPr>
              <a:t>745</a:t>
            </a:r>
            <a:endParaRPr sz="900">
              <a:latin typeface="Segoe UI"/>
              <a:cs typeface="Segoe UI"/>
            </a:endParaRPr>
          </a:p>
          <a:p>
            <a:pPr marL="35560">
              <a:lnSpc>
                <a:spcPct val="100000"/>
              </a:lnSpc>
              <a:spcBef>
                <a:spcPts val="610"/>
              </a:spcBef>
            </a:pPr>
            <a:r>
              <a:rPr dirty="0" sz="900" spc="-25" b="1">
                <a:solidFill>
                  <a:srgbClr val="252423"/>
                </a:solidFill>
                <a:latin typeface="Segoe UI"/>
                <a:cs typeface="Segoe UI"/>
              </a:rPr>
              <a:t>736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900" spc="-25" b="1">
                <a:solidFill>
                  <a:srgbClr val="252423"/>
                </a:solidFill>
                <a:latin typeface="Segoe UI"/>
                <a:cs typeface="Segoe UI"/>
              </a:rPr>
              <a:t>703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73" name="object 73" descr=""/>
          <p:cNvGrpSpPr/>
          <p:nvPr/>
        </p:nvGrpSpPr>
        <p:grpSpPr>
          <a:xfrm>
            <a:off x="2468879" y="1983739"/>
            <a:ext cx="9813925" cy="5026660"/>
            <a:chOff x="2468879" y="1983739"/>
            <a:chExt cx="9813925" cy="5026660"/>
          </a:xfrm>
        </p:grpSpPr>
        <p:sp>
          <p:nvSpPr>
            <p:cNvPr id="74" name="object 74" descr=""/>
            <p:cNvSpPr/>
            <p:nvPr/>
          </p:nvSpPr>
          <p:spPr>
            <a:xfrm>
              <a:off x="12201526" y="5162550"/>
              <a:ext cx="76200" cy="1847850"/>
            </a:xfrm>
            <a:custGeom>
              <a:avLst/>
              <a:gdLst/>
              <a:ahLst/>
              <a:cxnLst/>
              <a:rect l="l" t="t" r="r" b="b"/>
              <a:pathLst>
                <a:path w="76200" h="1847850">
                  <a:moveTo>
                    <a:pt x="43152" y="1847849"/>
                  </a:moveTo>
                  <a:lnTo>
                    <a:pt x="33047" y="1847849"/>
                  </a:lnTo>
                  <a:lnTo>
                    <a:pt x="28187" y="1846883"/>
                  </a:lnTo>
                  <a:lnTo>
                    <a:pt x="966" y="1819662"/>
                  </a:lnTo>
                  <a:lnTo>
                    <a:pt x="0" y="1814802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100" y="0"/>
                  </a:lnTo>
                  <a:lnTo>
                    <a:pt x="43152" y="0"/>
                  </a:lnTo>
                  <a:lnTo>
                    <a:pt x="75233" y="28187"/>
                  </a:lnTo>
                  <a:lnTo>
                    <a:pt x="76199" y="33047"/>
                  </a:lnTo>
                  <a:lnTo>
                    <a:pt x="76199" y="1814802"/>
                  </a:lnTo>
                  <a:lnTo>
                    <a:pt x="48012" y="1846883"/>
                  </a:lnTo>
                  <a:lnTo>
                    <a:pt x="43152" y="1847849"/>
                  </a:lnTo>
                  <a:close/>
                </a:path>
              </a:pathLst>
            </a:custGeom>
            <a:solidFill>
              <a:srgbClr val="E1E1E1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12201526" y="5162550"/>
              <a:ext cx="76200" cy="1475105"/>
            </a:xfrm>
            <a:custGeom>
              <a:avLst/>
              <a:gdLst/>
              <a:ahLst/>
              <a:cxnLst/>
              <a:rect l="l" t="t" r="r" b="b"/>
              <a:pathLst>
                <a:path w="76200" h="1475104">
                  <a:moveTo>
                    <a:pt x="43152" y="1474546"/>
                  </a:moveTo>
                  <a:lnTo>
                    <a:pt x="33047" y="1474546"/>
                  </a:lnTo>
                  <a:lnTo>
                    <a:pt x="28187" y="1473580"/>
                  </a:lnTo>
                  <a:lnTo>
                    <a:pt x="966" y="1446359"/>
                  </a:lnTo>
                  <a:lnTo>
                    <a:pt x="0" y="14414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100" y="0"/>
                  </a:lnTo>
                  <a:lnTo>
                    <a:pt x="43152" y="0"/>
                  </a:lnTo>
                  <a:lnTo>
                    <a:pt x="75233" y="28187"/>
                  </a:lnTo>
                  <a:lnTo>
                    <a:pt x="76199" y="33047"/>
                  </a:lnTo>
                  <a:lnTo>
                    <a:pt x="76199" y="1441499"/>
                  </a:lnTo>
                  <a:lnTo>
                    <a:pt x="48012" y="1473580"/>
                  </a:lnTo>
                  <a:lnTo>
                    <a:pt x="43152" y="1474546"/>
                  </a:lnTo>
                  <a:close/>
                </a:path>
              </a:pathLst>
            </a:custGeom>
            <a:solidFill>
              <a:srgbClr val="000000">
                <a:alpha val="23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12201526" y="5162550"/>
              <a:ext cx="76200" cy="1475105"/>
            </a:xfrm>
            <a:custGeom>
              <a:avLst/>
              <a:gdLst/>
              <a:ahLst/>
              <a:cxnLst/>
              <a:rect l="l" t="t" r="r" b="b"/>
              <a:pathLst>
                <a:path w="76200" h="1475104">
                  <a:moveTo>
                    <a:pt x="38100" y="0"/>
                  </a:moveTo>
                  <a:lnTo>
                    <a:pt x="43152" y="0"/>
                  </a:lnTo>
                  <a:lnTo>
                    <a:pt x="48012" y="966"/>
                  </a:lnTo>
                  <a:lnTo>
                    <a:pt x="73299" y="23519"/>
                  </a:lnTo>
                  <a:lnTo>
                    <a:pt x="75233" y="28187"/>
                  </a:lnTo>
                  <a:lnTo>
                    <a:pt x="76199" y="33047"/>
                  </a:lnTo>
                  <a:lnTo>
                    <a:pt x="76200" y="38100"/>
                  </a:lnTo>
                  <a:lnTo>
                    <a:pt x="76200" y="1436446"/>
                  </a:lnTo>
                  <a:lnTo>
                    <a:pt x="76199" y="1441499"/>
                  </a:lnTo>
                  <a:lnTo>
                    <a:pt x="75233" y="1446359"/>
                  </a:lnTo>
                  <a:lnTo>
                    <a:pt x="73299" y="1451026"/>
                  </a:lnTo>
                  <a:lnTo>
                    <a:pt x="71366" y="1455694"/>
                  </a:lnTo>
                  <a:lnTo>
                    <a:pt x="38100" y="1474546"/>
                  </a:lnTo>
                  <a:lnTo>
                    <a:pt x="33047" y="1474546"/>
                  </a:lnTo>
                  <a:lnTo>
                    <a:pt x="2900" y="1451026"/>
                  </a:lnTo>
                  <a:lnTo>
                    <a:pt x="966" y="1446359"/>
                  </a:lnTo>
                  <a:lnTo>
                    <a:pt x="0" y="1441499"/>
                  </a:lnTo>
                  <a:lnTo>
                    <a:pt x="0" y="1436446"/>
                  </a:lnTo>
                  <a:lnTo>
                    <a:pt x="0" y="38100"/>
                  </a:lnTo>
                  <a:lnTo>
                    <a:pt x="0" y="33047"/>
                  </a:lnTo>
                  <a:lnTo>
                    <a:pt x="966" y="28187"/>
                  </a:lnTo>
                  <a:lnTo>
                    <a:pt x="2900" y="23519"/>
                  </a:lnTo>
                  <a:lnTo>
                    <a:pt x="4833" y="18851"/>
                  </a:lnTo>
                  <a:lnTo>
                    <a:pt x="7586" y="14731"/>
                  </a:lnTo>
                  <a:lnTo>
                    <a:pt x="11159" y="11159"/>
                  </a:lnTo>
                  <a:lnTo>
                    <a:pt x="14731" y="7586"/>
                  </a:lnTo>
                  <a:lnTo>
                    <a:pt x="18851" y="4833"/>
                  </a:lnTo>
                  <a:lnTo>
                    <a:pt x="23519" y="2900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10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2468867" y="1983739"/>
              <a:ext cx="4453255" cy="2901950"/>
            </a:xfrm>
            <a:custGeom>
              <a:avLst/>
              <a:gdLst/>
              <a:ahLst/>
              <a:cxnLst/>
              <a:rect l="l" t="t" r="r" b="b"/>
              <a:pathLst>
                <a:path w="4453255" h="2901950">
                  <a:moveTo>
                    <a:pt x="4453128" y="0"/>
                  </a:moveTo>
                  <a:lnTo>
                    <a:pt x="4227207" y="0"/>
                  </a:lnTo>
                  <a:lnTo>
                    <a:pt x="4227207" y="102870"/>
                  </a:lnTo>
                  <a:lnTo>
                    <a:pt x="4227207" y="2664460"/>
                  </a:lnTo>
                  <a:lnTo>
                    <a:pt x="93357" y="2664460"/>
                  </a:lnTo>
                  <a:lnTo>
                    <a:pt x="93357" y="102870"/>
                  </a:lnTo>
                  <a:lnTo>
                    <a:pt x="4227207" y="102870"/>
                  </a:lnTo>
                  <a:lnTo>
                    <a:pt x="4227207" y="0"/>
                  </a:lnTo>
                  <a:lnTo>
                    <a:pt x="0" y="0"/>
                  </a:lnTo>
                  <a:lnTo>
                    <a:pt x="0" y="102870"/>
                  </a:lnTo>
                  <a:lnTo>
                    <a:pt x="0" y="2664460"/>
                  </a:lnTo>
                  <a:lnTo>
                    <a:pt x="0" y="2901950"/>
                  </a:lnTo>
                  <a:lnTo>
                    <a:pt x="4453128" y="2901950"/>
                  </a:lnTo>
                  <a:lnTo>
                    <a:pt x="4453128" y="2664460"/>
                  </a:lnTo>
                  <a:lnTo>
                    <a:pt x="4351032" y="2664460"/>
                  </a:lnTo>
                  <a:lnTo>
                    <a:pt x="4351032" y="102870"/>
                  </a:lnTo>
                  <a:lnTo>
                    <a:pt x="4453128" y="102870"/>
                  </a:lnTo>
                  <a:lnTo>
                    <a:pt x="4453128" y="0"/>
                  </a:lnTo>
                  <a:close/>
                </a:path>
              </a:pathLst>
            </a:custGeom>
            <a:solidFill>
              <a:srgbClr val="121212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2562225" y="2076462"/>
              <a:ext cx="4133850" cy="2581275"/>
            </a:xfrm>
            <a:custGeom>
              <a:avLst/>
              <a:gdLst/>
              <a:ahLst/>
              <a:cxnLst/>
              <a:rect l="l" t="t" r="r" b="b"/>
              <a:pathLst>
                <a:path w="4133850" h="2581275">
                  <a:moveTo>
                    <a:pt x="4133850" y="285750"/>
                  </a:moveTo>
                  <a:lnTo>
                    <a:pt x="0" y="285750"/>
                  </a:lnTo>
                  <a:lnTo>
                    <a:pt x="0" y="2581275"/>
                  </a:lnTo>
                  <a:lnTo>
                    <a:pt x="4133850" y="2581275"/>
                  </a:lnTo>
                  <a:lnTo>
                    <a:pt x="4133850" y="285750"/>
                  </a:lnTo>
                  <a:close/>
                </a:path>
                <a:path w="4133850" h="2581275">
                  <a:moveTo>
                    <a:pt x="413385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4133850" y="9525"/>
                  </a:lnTo>
                  <a:lnTo>
                    <a:pt x="4133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2566987" y="2081212"/>
              <a:ext cx="4124325" cy="2571750"/>
            </a:xfrm>
            <a:custGeom>
              <a:avLst/>
              <a:gdLst/>
              <a:ahLst/>
              <a:cxnLst/>
              <a:rect l="l" t="t" r="r" b="b"/>
              <a:pathLst>
                <a:path w="4124325" h="2571750">
                  <a:moveTo>
                    <a:pt x="0" y="0"/>
                  </a:moveTo>
                  <a:lnTo>
                    <a:pt x="4124325" y="0"/>
                  </a:lnTo>
                  <a:lnTo>
                    <a:pt x="4124325" y="2571750"/>
                  </a:lnTo>
                  <a:lnTo>
                    <a:pt x="0" y="25717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2D52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2571750" y="2085975"/>
              <a:ext cx="4114800" cy="276225"/>
            </a:xfrm>
            <a:custGeom>
              <a:avLst/>
              <a:gdLst/>
              <a:ahLst/>
              <a:cxnLst/>
              <a:rect l="l" t="t" r="r" b="b"/>
              <a:pathLst>
                <a:path w="4114800" h="276225">
                  <a:moveTo>
                    <a:pt x="4114800" y="276225"/>
                  </a:moveTo>
                  <a:lnTo>
                    <a:pt x="0" y="276225"/>
                  </a:lnTo>
                  <a:lnTo>
                    <a:pt x="0" y="0"/>
                  </a:lnTo>
                  <a:lnTo>
                    <a:pt x="4114800" y="0"/>
                  </a:lnTo>
                  <a:lnTo>
                    <a:pt x="4114800" y="276225"/>
                  </a:lnTo>
                  <a:close/>
                </a:path>
              </a:pathLst>
            </a:custGeom>
            <a:solidFill>
              <a:srgbClr val="CB202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1" name="object 81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43076" y="2126344"/>
              <a:ext cx="2794286" cy="187419"/>
            </a:xfrm>
            <a:prstGeom prst="rect">
              <a:avLst/>
            </a:prstGeom>
          </p:spPr>
        </p:pic>
      </p:grpSp>
      <p:sp>
        <p:nvSpPr>
          <p:cNvPr id="82" name="object 82" descr=""/>
          <p:cNvSpPr txBox="1"/>
          <p:nvPr/>
        </p:nvSpPr>
        <p:spPr>
          <a:xfrm>
            <a:off x="2718593" y="2444029"/>
            <a:ext cx="58039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100330" marR="5080" indent="-88265">
              <a:lnSpc>
                <a:spcPct val="150000"/>
              </a:lnSpc>
              <a:spcBef>
                <a:spcPts val="100"/>
              </a:spcBef>
            </a:pPr>
            <a:r>
              <a:rPr dirty="0" sz="900" b="1">
                <a:solidFill>
                  <a:srgbClr val="252423"/>
                </a:solidFill>
                <a:latin typeface="Segoe UI"/>
                <a:cs typeface="Segoe UI"/>
              </a:rPr>
              <a:t>New </a:t>
            </a:r>
            <a:r>
              <a:rPr dirty="0" sz="900" spc="-10" b="1">
                <a:solidFill>
                  <a:srgbClr val="252423"/>
                </a:solidFill>
                <a:latin typeface="Segoe UI"/>
                <a:cs typeface="Segoe UI"/>
              </a:rPr>
              <a:t>Delhi Gurgaon</a:t>
            </a:r>
            <a:endParaRPr sz="900">
              <a:latin typeface="Segoe UI"/>
              <a:cs typeface="Segoe UI"/>
            </a:endParaRPr>
          </a:p>
          <a:p>
            <a:pPr algn="r" marL="36830" marR="5080" indent="205104">
              <a:lnSpc>
                <a:spcPct val="150000"/>
              </a:lnSpc>
            </a:pPr>
            <a:r>
              <a:rPr dirty="0" sz="900" spc="-10" b="1">
                <a:solidFill>
                  <a:srgbClr val="252423"/>
                </a:solidFill>
                <a:latin typeface="Segoe UI"/>
                <a:cs typeface="Segoe UI"/>
              </a:rPr>
              <a:t>Noida Faridabad</a:t>
            </a:r>
            <a:endParaRPr sz="900">
              <a:latin typeface="Segoe UI"/>
              <a:cs typeface="Segoe UI"/>
            </a:endParaRPr>
          </a:p>
        </p:txBody>
      </p:sp>
      <p:graphicFrame>
        <p:nvGraphicFramePr>
          <p:cNvPr id="83" name="object 83" descr=""/>
          <p:cNvGraphicFramePr>
            <a:graphicFrameLocks noGrp="1"/>
          </p:cNvGraphicFramePr>
          <p:nvPr/>
        </p:nvGraphicFramePr>
        <p:xfrm>
          <a:off x="3371850" y="2494028"/>
          <a:ext cx="2903220" cy="588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165"/>
                <a:gridCol w="2269490"/>
              </a:tblGrid>
              <a:tr h="178435">
                <a:tc gridSpan="2">
                  <a:txBody>
                    <a:bodyPr/>
                    <a:lstStyle/>
                    <a:p>
                      <a:pPr algn="r" marR="679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900" spc="-2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5473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905"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5454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5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5454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 spc="-2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1118</a:t>
                      </a:r>
                      <a:endParaRPr sz="900">
                        <a:latin typeface="Segoe UI"/>
                        <a:cs typeface="Segoe UI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900" spc="-2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1080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28575">
                    <a:lnT w="57150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  <a:tr h="205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5454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8575">
                    <a:lnT w="57150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84" name="object 84" descr=""/>
          <p:cNvSpPr/>
          <p:nvPr/>
        </p:nvSpPr>
        <p:spPr>
          <a:xfrm>
            <a:off x="3371850" y="3137839"/>
            <a:ext cx="130175" cy="1386840"/>
          </a:xfrm>
          <a:custGeom>
            <a:avLst/>
            <a:gdLst/>
            <a:ahLst/>
            <a:cxnLst/>
            <a:rect l="l" t="t" r="r" b="b"/>
            <a:pathLst>
              <a:path w="130175" h="1386839">
                <a:moveTo>
                  <a:pt x="10325" y="1234274"/>
                </a:moveTo>
                <a:lnTo>
                  <a:pt x="0" y="1234274"/>
                </a:lnTo>
                <a:lnTo>
                  <a:pt x="0" y="1386674"/>
                </a:lnTo>
                <a:lnTo>
                  <a:pt x="10325" y="1386674"/>
                </a:lnTo>
                <a:lnTo>
                  <a:pt x="10325" y="1234274"/>
                </a:lnTo>
                <a:close/>
              </a:path>
              <a:path w="130175" h="1386839">
                <a:moveTo>
                  <a:pt x="10325" y="1028560"/>
                </a:moveTo>
                <a:lnTo>
                  <a:pt x="0" y="1028560"/>
                </a:lnTo>
                <a:lnTo>
                  <a:pt x="0" y="1180960"/>
                </a:lnTo>
                <a:lnTo>
                  <a:pt x="10325" y="1180960"/>
                </a:lnTo>
                <a:lnTo>
                  <a:pt x="10325" y="1028560"/>
                </a:lnTo>
                <a:close/>
              </a:path>
              <a:path w="130175" h="1386839">
                <a:moveTo>
                  <a:pt x="10325" y="822845"/>
                </a:moveTo>
                <a:lnTo>
                  <a:pt x="0" y="822845"/>
                </a:lnTo>
                <a:lnTo>
                  <a:pt x="0" y="975245"/>
                </a:lnTo>
                <a:lnTo>
                  <a:pt x="10325" y="975245"/>
                </a:lnTo>
                <a:lnTo>
                  <a:pt x="10325" y="822845"/>
                </a:lnTo>
                <a:close/>
              </a:path>
              <a:path w="130175" h="1386839">
                <a:moveTo>
                  <a:pt x="10325" y="617131"/>
                </a:moveTo>
                <a:lnTo>
                  <a:pt x="0" y="617131"/>
                </a:lnTo>
                <a:lnTo>
                  <a:pt x="0" y="769531"/>
                </a:lnTo>
                <a:lnTo>
                  <a:pt x="10325" y="769531"/>
                </a:lnTo>
                <a:lnTo>
                  <a:pt x="10325" y="617131"/>
                </a:lnTo>
                <a:close/>
              </a:path>
              <a:path w="130175" h="1386839">
                <a:moveTo>
                  <a:pt x="10325" y="411416"/>
                </a:moveTo>
                <a:lnTo>
                  <a:pt x="0" y="411416"/>
                </a:lnTo>
                <a:lnTo>
                  <a:pt x="0" y="563816"/>
                </a:lnTo>
                <a:lnTo>
                  <a:pt x="10325" y="563816"/>
                </a:lnTo>
                <a:lnTo>
                  <a:pt x="10325" y="411416"/>
                </a:lnTo>
                <a:close/>
              </a:path>
              <a:path w="130175" h="1386839">
                <a:moveTo>
                  <a:pt x="10845" y="205701"/>
                </a:moveTo>
                <a:lnTo>
                  <a:pt x="0" y="205701"/>
                </a:lnTo>
                <a:lnTo>
                  <a:pt x="0" y="358101"/>
                </a:lnTo>
                <a:lnTo>
                  <a:pt x="10845" y="358101"/>
                </a:lnTo>
                <a:lnTo>
                  <a:pt x="10845" y="205701"/>
                </a:lnTo>
                <a:close/>
              </a:path>
              <a:path w="130175" h="1386839">
                <a:moveTo>
                  <a:pt x="129641" y="0"/>
                </a:moveTo>
                <a:lnTo>
                  <a:pt x="0" y="0"/>
                </a:lnTo>
                <a:lnTo>
                  <a:pt x="0" y="152400"/>
                </a:lnTo>
                <a:lnTo>
                  <a:pt x="129641" y="152400"/>
                </a:lnTo>
                <a:lnTo>
                  <a:pt x="129641" y="0"/>
                </a:lnTo>
                <a:close/>
              </a:path>
            </a:pathLst>
          </a:custGeom>
          <a:solidFill>
            <a:srgbClr val="D545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 descr=""/>
          <p:cNvSpPr txBox="1"/>
          <p:nvPr/>
        </p:nvSpPr>
        <p:spPr>
          <a:xfrm>
            <a:off x="2623343" y="3055845"/>
            <a:ext cx="1164590" cy="147129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660"/>
              </a:spcBef>
            </a:pPr>
            <a:r>
              <a:rPr dirty="0" sz="900" spc="-25" b="1">
                <a:solidFill>
                  <a:srgbClr val="252423"/>
                </a:solidFill>
                <a:latin typeface="Segoe UI"/>
                <a:cs typeface="Segoe UI"/>
              </a:rPr>
              <a:t>251</a:t>
            </a:r>
            <a:endParaRPr sz="900">
              <a:latin typeface="Segoe UI"/>
              <a:cs typeface="Segoe UI"/>
            </a:endParaRPr>
          </a:p>
          <a:p>
            <a:pPr algn="r" marR="189230">
              <a:lnSpc>
                <a:spcPct val="100000"/>
              </a:lnSpc>
              <a:spcBef>
                <a:spcPts val="560"/>
              </a:spcBef>
              <a:tabLst>
                <a:tab pos="822325" algn="l"/>
              </a:tabLst>
            </a:pPr>
            <a:r>
              <a:rPr dirty="0" sz="900" spc="-10" b="1">
                <a:solidFill>
                  <a:srgbClr val="252423"/>
                </a:solidFill>
                <a:latin typeface="Segoe UI"/>
                <a:cs typeface="Segoe UI"/>
              </a:rPr>
              <a:t>Ahmedabad</a:t>
            </a:r>
            <a:r>
              <a:rPr dirty="0" sz="900" b="1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900" spc="-25" b="1">
                <a:solidFill>
                  <a:srgbClr val="252423"/>
                </a:solidFill>
                <a:latin typeface="Segoe UI"/>
                <a:cs typeface="Segoe UI"/>
              </a:rPr>
              <a:t>21</a:t>
            </a:r>
            <a:endParaRPr sz="900">
              <a:latin typeface="Segoe UI"/>
              <a:cs typeface="Segoe UI"/>
            </a:endParaRPr>
          </a:p>
          <a:p>
            <a:pPr algn="r" marR="189865">
              <a:lnSpc>
                <a:spcPct val="100000"/>
              </a:lnSpc>
              <a:spcBef>
                <a:spcPts val="540"/>
              </a:spcBef>
              <a:tabLst>
                <a:tab pos="606425" algn="l"/>
              </a:tabLst>
            </a:pPr>
            <a:r>
              <a:rPr dirty="0" sz="900" spc="-10" b="1">
                <a:solidFill>
                  <a:srgbClr val="252423"/>
                </a:solidFill>
                <a:latin typeface="Segoe UI"/>
                <a:cs typeface="Segoe UI"/>
              </a:rPr>
              <a:t>Chennai</a:t>
            </a:r>
            <a:r>
              <a:rPr dirty="0" sz="900" b="1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900" spc="-25" b="1">
                <a:solidFill>
                  <a:srgbClr val="252423"/>
                </a:solidFill>
                <a:latin typeface="Segoe UI"/>
                <a:cs typeface="Segoe UI"/>
              </a:rPr>
              <a:t>20</a:t>
            </a:r>
            <a:endParaRPr sz="900">
              <a:latin typeface="Segoe UI"/>
              <a:cs typeface="Segoe UI"/>
            </a:endParaRPr>
          </a:p>
          <a:p>
            <a:pPr algn="r" marR="189865">
              <a:lnSpc>
                <a:spcPct val="100000"/>
              </a:lnSpc>
              <a:spcBef>
                <a:spcPts val="540"/>
              </a:spcBef>
              <a:tabLst>
                <a:tab pos="501650" algn="l"/>
              </a:tabLst>
            </a:pPr>
            <a:r>
              <a:rPr dirty="0" sz="900" spc="-10" b="1">
                <a:solidFill>
                  <a:srgbClr val="252423"/>
                </a:solidFill>
                <a:latin typeface="Segoe UI"/>
                <a:cs typeface="Segoe UI"/>
              </a:rPr>
              <a:t>Jaipur</a:t>
            </a:r>
            <a:r>
              <a:rPr dirty="0" sz="900" b="1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900" spc="-25" b="1">
                <a:solidFill>
                  <a:srgbClr val="252423"/>
                </a:solidFill>
                <a:latin typeface="Segoe UI"/>
                <a:cs typeface="Segoe UI"/>
              </a:rPr>
              <a:t>20</a:t>
            </a:r>
            <a:endParaRPr sz="900">
              <a:latin typeface="Segoe UI"/>
              <a:cs typeface="Segoe UI"/>
            </a:endParaRPr>
          </a:p>
          <a:p>
            <a:pPr algn="r" marR="189865">
              <a:lnSpc>
                <a:spcPct val="100000"/>
              </a:lnSpc>
              <a:spcBef>
                <a:spcPts val="540"/>
              </a:spcBef>
              <a:tabLst>
                <a:tab pos="619125" algn="l"/>
              </a:tabLst>
            </a:pPr>
            <a:r>
              <a:rPr dirty="0" sz="900" spc="-10" b="1">
                <a:solidFill>
                  <a:srgbClr val="252423"/>
                </a:solidFill>
                <a:latin typeface="Segoe UI"/>
                <a:cs typeface="Segoe UI"/>
              </a:rPr>
              <a:t>Mumbai</a:t>
            </a:r>
            <a:r>
              <a:rPr dirty="0" sz="900" b="1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900" spc="-25" b="1">
                <a:solidFill>
                  <a:srgbClr val="252423"/>
                </a:solidFill>
                <a:latin typeface="Segoe UI"/>
                <a:cs typeface="Segoe UI"/>
              </a:rPr>
              <a:t>20</a:t>
            </a:r>
            <a:endParaRPr sz="900">
              <a:latin typeface="Segoe UI"/>
              <a:cs typeface="Segoe UI"/>
            </a:endParaRPr>
          </a:p>
          <a:p>
            <a:pPr algn="r" marR="189865">
              <a:lnSpc>
                <a:spcPct val="100000"/>
              </a:lnSpc>
              <a:spcBef>
                <a:spcPts val="540"/>
              </a:spcBef>
              <a:tabLst>
                <a:tab pos="603250" algn="l"/>
              </a:tabLst>
            </a:pPr>
            <a:r>
              <a:rPr dirty="0" sz="900" spc="-10" b="1">
                <a:solidFill>
                  <a:srgbClr val="252423"/>
                </a:solidFill>
                <a:latin typeface="Segoe UI"/>
                <a:cs typeface="Segoe UI"/>
              </a:rPr>
              <a:t>Pretoria</a:t>
            </a:r>
            <a:r>
              <a:rPr dirty="0" sz="900" b="1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900" spc="-25" b="1">
                <a:solidFill>
                  <a:srgbClr val="252423"/>
                </a:solidFill>
                <a:latin typeface="Segoe UI"/>
                <a:cs typeface="Segoe UI"/>
              </a:rPr>
              <a:t>20</a:t>
            </a:r>
            <a:endParaRPr sz="900">
              <a:latin typeface="Segoe UI"/>
              <a:cs typeface="Segoe UI"/>
            </a:endParaRPr>
          </a:p>
          <a:p>
            <a:pPr algn="r" marR="189865">
              <a:lnSpc>
                <a:spcPct val="100000"/>
              </a:lnSpc>
              <a:spcBef>
                <a:spcPts val="540"/>
              </a:spcBef>
              <a:tabLst>
                <a:tab pos="442595" algn="l"/>
              </a:tabLst>
            </a:pPr>
            <a:r>
              <a:rPr dirty="0" sz="900" spc="-20" b="1">
                <a:solidFill>
                  <a:srgbClr val="252423"/>
                </a:solidFill>
                <a:latin typeface="Segoe UI"/>
                <a:cs typeface="Segoe UI"/>
              </a:rPr>
              <a:t>Pune</a:t>
            </a:r>
            <a:r>
              <a:rPr dirty="0" sz="900" b="1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900" spc="-25" b="1">
                <a:solidFill>
                  <a:srgbClr val="252423"/>
                </a:solidFill>
                <a:latin typeface="Segoe UI"/>
                <a:cs typeface="Segoe UI"/>
              </a:rPr>
              <a:t>20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86" name="object 86" descr=""/>
          <p:cNvGrpSpPr/>
          <p:nvPr/>
        </p:nvGrpSpPr>
        <p:grpSpPr>
          <a:xfrm>
            <a:off x="6577012" y="1983739"/>
            <a:ext cx="5843905" cy="2901950"/>
            <a:chOff x="6577012" y="1983739"/>
            <a:chExt cx="5843905" cy="2901950"/>
          </a:xfrm>
        </p:grpSpPr>
        <p:sp>
          <p:nvSpPr>
            <p:cNvPr id="87" name="object 87" descr=""/>
            <p:cNvSpPr/>
            <p:nvPr/>
          </p:nvSpPr>
          <p:spPr>
            <a:xfrm>
              <a:off x="6581775" y="2438400"/>
              <a:ext cx="76200" cy="2181225"/>
            </a:xfrm>
            <a:custGeom>
              <a:avLst/>
              <a:gdLst/>
              <a:ahLst/>
              <a:cxnLst/>
              <a:rect l="l" t="t" r="r" b="b"/>
              <a:pathLst>
                <a:path w="76200" h="2181225">
                  <a:moveTo>
                    <a:pt x="43152" y="2181224"/>
                  </a:moveTo>
                  <a:lnTo>
                    <a:pt x="33047" y="2181224"/>
                  </a:lnTo>
                  <a:lnTo>
                    <a:pt x="28187" y="2180257"/>
                  </a:lnTo>
                  <a:lnTo>
                    <a:pt x="966" y="2153037"/>
                  </a:lnTo>
                  <a:lnTo>
                    <a:pt x="0" y="2148177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100" y="0"/>
                  </a:lnTo>
                  <a:lnTo>
                    <a:pt x="43152" y="0"/>
                  </a:lnTo>
                  <a:lnTo>
                    <a:pt x="75233" y="28187"/>
                  </a:lnTo>
                  <a:lnTo>
                    <a:pt x="76199" y="33047"/>
                  </a:lnTo>
                  <a:lnTo>
                    <a:pt x="76199" y="2148177"/>
                  </a:lnTo>
                  <a:lnTo>
                    <a:pt x="48012" y="2180257"/>
                  </a:lnTo>
                  <a:lnTo>
                    <a:pt x="43152" y="2181224"/>
                  </a:lnTo>
                  <a:close/>
                </a:path>
              </a:pathLst>
            </a:custGeom>
            <a:solidFill>
              <a:srgbClr val="E1E1E1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6581775" y="2438400"/>
              <a:ext cx="76200" cy="1981200"/>
            </a:xfrm>
            <a:custGeom>
              <a:avLst/>
              <a:gdLst/>
              <a:ahLst/>
              <a:cxnLst/>
              <a:rect l="l" t="t" r="r" b="b"/>
              <a:pathLst>
                <a:path w="76200" h="1981200">
                  <a:moveTo>
                    <a:pt x="43152" y="1981112"/>
                  </a:moveTo>
                  <a:lnTo>
                    <a:pt x="33047" y="1981112"/>
                  </a:lnTo>
                  <a:lnTo>
                    <a:pt x="28187" y="1980145"/>
                  </a:lnTo>
                  <a:lnTo>
                    <a:pt x="966" y="1952924"/>
                  </a:lnTo>
                  <a:lnTo>
                    <a:pt x="0" y="1948064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100" y="0"/>
                  </a:lnTo>
                  <a:lnTo>
                    <a:pt x="43152" y="0"/>
                  </a:lnTo>
                  <a:lnTo>
                    <a:pt x="75233" y="28187"/>
                  </a:lnTo>
                  <a:lnTo>
                    <a:pt x="76199" y="33047"/>
                  </a:lnTo>
                  <a:lnTo>
                    <a:pt x="76199" y="1948064"/>
                  </a:lnTo>
                  <a:lnTo>
                    <a:pt x="48012" y="1980145"/>
                  </a:lnTo>
                  <a:lnTo>
                    <a:pt x="43152" y="1981112"/>
                  </a:lnTo>
                  <a:close/>
                </a:path>
              </a:pathLst>
            </a:custGeom>
            <a:solidFill>
              <a:srgbClr val="000000">
                <a:alpha val="23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6581775" y="2438400"/>
              <a:ext cx="76200" cy="1981200"/>
            </a:xfrm>
            <a:custGeom>
              <a:avLst/>
              <a:gdLst/>
              <a:ahLst/>
              <a:cxnLst/>
              <a:rect l="l" t="t" r="r" b="b"/>
              <a:pathLst>
                <a:path w="76200" h="1981200">
                  <a:moveTo>
                    <a:pt x="38100" y="0"/>
                  </a:moveTo>
                  <a:lnTo>
                    <a:pt x="43152" y="0"/>
                  </a:lnTo>
                  <a:lnTo>
                    <a:pt x="48012" y="966"/>
                  </a:lnTo>
                  <a:lnTo>
                    <a:pt x="73299" y="23519"/>
                  </a:lnTo>
                  <a:lnTo>
                    <a:pt x="75233" y="28187"/>
                  </a:lnTo>
                  <a:lnTo>
                    <a:pt x="76199" y="33047"/>
                  </a:lnTo>
                  <a:lnTo>
                    <a:pt x="76200" y="38100"/>
                  </a:lnTo>
                  <a:lnTo>
                    <a:pt x="76200" y="1943012"/>
                  </a:lnTo>
                  <a:lnTo>
                    <a:pt x="65040" y="1969953"/>
                  </a:lnTo>
                  <a:lnTo>
                    <a:pt x="61468" y="1973525"/>
                  </a:lnTo>
                  <a:lnTo>
                    <a:pt x="38100" y="1981112"/>
                  </a:lnTo>
                  <a:lnTo>
                    <a:pt x="33047" y="1981112"/>
                  </a:lnTo>
                  <a:lnTo>
                    <a:pt x="28187" y="1980145"/>
                  </a:lnTo>
                  <a:lnTo>
                    <a:pt x="23519" y="1978212"/>
                  </a:lnTo>
                  <a:lnTo>
                    <a:pt x="18851" y="1976278"/>
                  </a:lnTo>
                  <a:lnTo>
                    <a:pt x="14731" y="1973525"/>
                  </a:lnTo>
                  <a:lnTo>
                    <a:pt x="11159" y="1969953"/>
                  </a:lnTo>
                  <a:lnTo>
                    <a:pt x="7586" y="1966380"/>
                  </a:lnTo>
                  <a:lnTo>
                    <a:pt x="4833" y="1962260"/>
                  </a:lnTo>
                  <a:lnTo>
                    <a:pt x="2900" y="1957592"/>
                  </a:lnTo>
                  <a:lnTo>
                    <a:pt x="966" y="1952924"/>
                  </a:lnTo>
                  <a:lnTo>
                    <a:pt x="0" y="1948064"/>
                  </a:lnTo>
                  <a:lnTo>
                    <a:pt x="0" y="1943012"/>
                  </a:lnTo>
                  <a:lnTo>
                    <a:pt x="0" y="38100"/>
                  </a:lnTo>
                  <a:lnTo>
                    <a:pt x="0" y="33047"/>
                  </a:lnTo>
                  <a:lnTo>
                    <a:pt x="966" y="28187"/>
                  </a:lnTo>
                  <a:lnTo>
                    <a:pt x="2900" y="23519"/>
                  </a:lnTo>
                  <a:lnTo>
                    <a:pt x="4833" y="18851"/>
                  </a:lnTo>
                  <a:lnTo>
                    <a:pt x="7586" y="14731"/>
                  </a:lnTo>
                  <a:lnTo>
                    <a:pt x="11159" y="11159"/>
                  </a:lnTo>
                  <a:lnTo>
                    <a:pt x="14731" y="7586"/>
                  </a:lnTo>
                  <a:lnTo>
                    <a:pt x="18851" y="4833"/>
                  </a:lnTo>
                  <a:lnTo>
                    <a:pt x="23519" y="2900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10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6726923" y="1983739"/>
              <a:ext cx="5694045" cy="2901950"/>
            </a:xfrm>
            <a:custGeom>
              <a:avLst/>
              <a:gdLst/>
              <a:ahLst/>
              <a:cxnLst/>
              <a:rect l="l" t="t" r="r" b="b"/>
              <a:pathLst>
                <a:path w="5694045" h="2901950">
                  <a:moveTo>
                    <a:pt x="5693676" y="102247"/>
                  </a:moveTo>
                  <a:lnTo>
                    <a:pt x="5693664" y="0"/>
                  </a:lnTo>
                  <a:lnTo>
                    <a:pt x="5588901" y="0"/>
                  </a:lnTo>
                  <a:lnTo>
                    <a:pt x="5588901" y="102870"/>
                  </a:lnTo>
                  <a:lnTo>
                    <a:pt x="5588901" y="2664460"/>
                  </a:lnTo>
                  <a:lnTo>
                    <a:pt x="92976" y="2664460"/>
                  </a:lnTo>
                  <a:lnTo>
                    <a:pt x="92976" y="102870"/>
                  </a:lnTo>
                  <a:lnTo>
                    <a:pt x="5588901" y="102870"/>
                  </a:lnTo>
                  <a:lnTo>
                    <a:pt x="5588901" y="0"/>
                  </a:lnTo>
                  <a:lnTo>
                    <a:pt x="0" y="0"/>
                  </a:lnTo>
                  <a:lnTo>
                    <a:pt x="0" y="102870"/>
                  </a:lnTo>
                  <a:lnTo>
                    <a:pt x="0" y="2664460"/>
                  </a:lnTo>
                  <a:lnTo>
                    <a:pt x="0" y="2901950"/>
                  </a:lnTo>
                  <a:lnTo>
                    <a:pt x="5693664" y="2901950"/>
                  </a:lnTo>
                  <a:lnTo>
                    <a:pt x="5693664" y="2664472"/>
                  </a:lnTo>
                  <a:lnTo>
                    <a:pt x="5693676" y="102247"/>
                  </a:lnTo>
                  <a:close/>
                </a:path>
              </a:pathLst>
            </a:custGeom>
            <a:solidFill>
              <a:srgbClr val="121212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6824662" y="2081212"/>
              <a:ext cx="5486400" cy="2571750"/>
            </a:xfrm>
            <a:custGeom>
              <a:avLst/>
              <a:gdLst/>
              <a:ahLst/>
              <a:cxnLst/>
              <a:rect l="l" t="t" r="r" b="b"/>
              <a:pathLst>
                <a:path w="5486400" h="2571750">
                  <a:moveTo>
                    <a:pt x="0" y="0"/>
                  </a:moveTo>
                  <a:lnTo>
                    <a:pt x="5486400" y="0"/>
                  </a:lnTo>
                  <a:lnTo>
                    <a:pt x="5486400" y="2571750"/>
                  </a:lnTo>
                  <a:lnTo>
                    <a:pt x="0" y="25717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2D52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6829425" y="2085975"/>
              <a:ext cx="5476875" cy="504825"/>
            </a:xfrm>
            <a:custGeom>
              <a:avLst/>
              <a:gdLst/>
              <a:ahLst/>
              <a:cxnLst/>
              <a:rect l="l" t="t" r="r" b="b"/>
              <a:pathLst>
                <a:path w="5476875" h="504825">
                  <a:moveTo>
                    <a:pt x="5476875" y="504825"/>
                  </a:moveTo>
                  <a:lnTo>
                    <a:pt x="0" y="504825"/>
                  </a:lnTo>
                  <a:lnTo>
                    <a:pt x="0" y="0"/>
                  </a:lnTo>
                  <a:lnTo>
                    <a:pt x="5476875" y="0"/>
                  </a:lnTo>
                  <a:lnTo>
                    <a:pt x="5476875" y="504825"/>
                  </a:lnTo>
                  <a:close/>
                </a:path>
              </a:pathLst>
            </a:custGeom>
            <a:solidFill>
              <a:srgbClr val="CB202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3" name="object 93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27850" y="2126344"/>
              <a:ext cx="3905863" cy="195225"/>
            </a:xfrm>
            <a:prstGeom prst="rect">
              <a:avLst/>
            </a:prstGeom>
          </p:spPr>
        </p:pic>
        <p:pic>
          <p:nvPicPr>
            <p:cNvPr id="94" name="object 94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813787" y="2356060"/>
              <a:ext cx="1531106" cy="153702"/>
            </a:xfrm>
            <a:prstGeom prst="rect">
              <a:avLst/>
            </a:prstGeom>
          </p:spPr>
        </p:pic>
      </p:grpSp>
      <p:sp>
        <p:nvSpPr>
          <p:cNvPr id="95" name="object 95" descr=""/>
          <p:cNvSpPr txBox="1"/>
          <p:nvPr/>
        </p:nvSpPr>
        <p:spPr>
          <a:xfrm>
            <a:off x="12198350" y="4074810"/>
            <a:ext cx="91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 b="1">
                <a:solidFill>
                  <a:srgbClr val="2D5238"/>
                </a:solidFill>
                <a:latin typeface="Segoe UI"/>
                <a:cs typeface="Segoe UI"/>
              </a:rPr>
              <a:t>3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6" name="object 96" descr=""/>
          <p:cNvSpPr txBox="1"/>
          <p:nvPr/>
        </p:nvSpPr>
        <p:spPr>
          <a:xfrm>
            <a:off x="12198350" y="3770507"/>
            <a:ext cx="91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 b="1">
                <a:solidFill>
                  <a:srgbClr val="2D5238"/>
                </a:solidFill>
                <a:latin typeface="Segoe UI"/>
                <a:cs typeface="Segoe UI"/>
              </a:rPr>
              <a:t>3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7" name="object 97" descr=""/>
          <p:cNvSpPr txBox="1"/>
          <p:nvPr/>
        </p:nvSpPr>
        <p:spPr>
          <a:xfrm>
            <a:off x="12198350" y="3466205"/>
            <a:ext cx="91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 b="1">
                <a:solidFill>
                  <a:srgbClr val="2D5238"/>
                </a:solidFill>
                <a:latin typeface="Segoe UI"/>
                <a:cs typeface="Segoe UI"/>
              </a:rPr>
              <a:t>3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8" name="object 98" descr=""/>
          <p:cNvSpPr txBox="1"/>
          <p:nvPr/>
        </p:nvSpPr>
        <p:spPr>
          <a:xfrm>
            <a:off x="12198350" y="3161901"/>
            <a:ext cx="91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 b="1">
                <a:solidFill>
                  <a:srgbClr val="2D5238"/>
                </a:solidFill>
                <a:latin typeface="Segoe UI"/>
                <a:cs typeface="Segoe UI"/>
              </a:rPr>
              <a:t>3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9" name="object 99" descr=""/>
          <p:cNvSpPr txBox="1"/>
          <p:nvPr/>
        </p:nvSpPr>
        <p:spPr>
          <a:xfrm>
            <a:off x="12198350" y="2857599"/>
            <a:ext cx="91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 b="1">
                <a:solidFill>
                  <a:srgbClr val="2D5238"/>
                </a:solidFill>
                <a:latin typeface="Segoe UI"/>
                <a:cs typeface="Segoe UI"/>
              </a:rPr>
              <a:t>3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0" name="object 100" descr=""/>
          <p:cNvSpPr txBox="1"/>
          <p:nvPr/>
        </p:nvSpPr>
        <p:spPr>
          <a:xfrm>
            <a:off x="7424752" y="4265900"/>
            <a:ext cx="6464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9075" marR="5080" indent="-207010">
              <a:lnSpc>
                <a:spcPct val="111100"/>
              </a:lnSpc>
              <a:spcBef>
                <a:spcPts val="100"/>
              </a:spcBef>
            </a:pPr>
            <a:r>
              <a:rPr dirty="0" sz="900" b="1">
                <a:solidFill>
                  <a:srgbClr val="252423"/>
                </a:solidFill>
                <a:latin typeface="Segoe UI"/>
                <a:cs typeface="Segoe UI"/>
              </a:rPr>
              <a:t>Cafe</a:t>
            </a:r>
            <a:r>
              <a:rPr dirty="0" sz="900" spc="-2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900" spc="-10" b="1">
                <a:solidFill>
                  <a:srgbClr val="252423"/>
                </a:solidFill>
                <a:latin typeface="Segoe UI"/>
                <a:cs typeface="Segoe UI"/>
              </a:rPr>
              <a:t>Coffee </a:t>
            </a:r>
            <a:r>
              <a:rPr dirty="0" sz="900" spc="-25" b="1">
                <a:solidFill>
                  <a:srgbClr val="252423"/>
                </a:solidFill>
                <a:latin typeface="Segoe UI"/>
                <a:cs typeface="Segoe UI"/>
              </a:rPr>
              <a:t>Day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1" name="object 101" descr=""/>
          <p:cNvSpPr txBox="1"/>
          <p:nvPr/>
        </p:nvSpPr>
        <p:spPr>
          <a:xfrm>
            <a:off x="8242903" y="4281140"/>
            <a:ext cx="82994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252423"/>
                </a:solidFill>
                <a:latin typeface="Segoe UI"/>
                <a:cs typeface="Segoe UI"/>
              </a:rPr>
              <a:t>Domino's</a:t>
            </a:r>
            <a:r>
              <a:rPr dirty="0" sz="900" spc="-5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900" spc="-10" b="1">
                <a:solidFill>
                  <a:srgbClr val="252423"/>
                </a:solidFill>
                <a:latin typeface="Segoe UI"/>
                <a:cs typeface="Segoe UI"/>
              </a:rPr>
              <a:t>Pizza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2" name="object 102" descr=""/>
          <p:cNvSpPr txBox="1"/>
          <p:nvPr/>
        </p:nvSpPr>
        <p:spPr>
          <a:xfrm>
            <a:off x="9346058" y="4281140"/>
            <a:ext cx="4438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252423"/>
                </a:solidFill>
                <a:latin typeface="Segoe UI"/>
                <a:cs typeface="Segoe UI"/>
              </a:rPr>
              <a:t>Subway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3" name="object 103" descr=""/>
          <p:cNvSpPr txBox="1"/>
          <p:nvPr/>
        </p:nvSpPr>
        <p:spPr>
          <a:xfrm>
            <a:off x="10144118" y="4265900"/>
            <a:ext cx="6680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3040" marR="5080" indent="-180975">
              <a:lnSpc>
                <a:spcPct val="111100"/>
              </a:lnSpc>
              <a:spcBef>
                <a:spcPts val="100"/>
              </a:spcBef>
            </a:pPr>
            <a:r>
              <a:rPr dirty="0" sz="900" b="1">
                <a:solidFill>
                  <a:srgbClr val="252423"/>
                </a:solidFill>
                <a:latin typeface="Segoe UI"/>
                <a:cs typeface="Segoe UI"/>
              </a:rPr>
              <a:t>Green</a:t>
            </a:r>
            <a:r>
              <a:rPr dirty="0" sz="900" spc="-3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900" spc="-10" b="1">
                <a:solidFill>
                  <a:srgbClr val="252423"/>
                </a:solidFill>
                <a:latin typeface="Segoe UI"/>
                <a:cs typeface="Segoe UI"/>
              </a:rPr>
              <a:t>Chick </a:t>
            </a:r>
            <a:r>
              <a:rPr dirty="0" sz="900" spc="-20" b="1">
                <a:solidFill>
                  <a:srgbClr val="252423"/>
                </a:solidFill>
                <a:latin typeface="Segoe UI"/>
                <a:cs typeface="Segoe UI"/>
              </a:rPr>
              <a:t>Chop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4" name="object 104" descr=""/>
          <p:cNvSpPr txBox="1"/>
          <p:nvPr/>
        </p:nvSpPr>
        <p:spPr>
          <a:xfrm>
            <a:off x="11059900" y="4281140"/>
            <a:ext cx="6559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252423"/>
                </a:solidFill>
                <a:latin typeface="Segoe UI"/>
                <a:cs typeface="Segoe UI"/>
              </a:rPr>
              <a:t>McDonald's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105" name="object 105" descr=""/>
          <p:cNvGrpSpPr/>
          <p:nvPr/>
        </p:nvGrpSpPr>
        <p:grpSpPr>
          <a:xfrm>
            <a:off x="7383916" y="2963764"/>
            <a:ext cx="4343400" cy="1218565"/>
            <a:chOff x="7383916" y="2963764"/>
            <a:chExt cx="4343400" cy="1218565"/>
          </a:xfrm>
        </p:grpSpPr>
        <p:sp>
          <p:nvSpPr>
            <p:cNvPr id="106" name="object 106" descr=""/>
            <p:cNvSpPr/>
            <p:nvPr/>
          </p:nvSpPr>
          <p:spPr>
            <a:xfrm>
              <a:off x="7383907" y="3153740"/>
              <a:ext cx="4343400" cy="1028065"/>
            </a:xfrm>
            <a:custGeom>
              <a:avLst/>
              <a:gdLst/>
              <a:ahLst/>
              <a:cxnLst/>
              <a:rect l="l" t="t" r="r" b="b"/>
              <a:pathLst>
                <a:path w="4343400" h="1028064">
                  <a:moveTo>
                    <a:pt x="702881" y="0"/>
                  </a:moveTo>
                  <a:lnTo>
                    <a:pt x="0" y="0"/>
                  </a:lnTo>
                  <a:lnTo>
                    <a:pt x="0" y="1027747"/>
                  </a:lnTo>
                  <a:lnTo>
                    <a:pt x="702881" y="1027747"/>
                  </a:lnTo>
                  <a:lnTo>
                    <a:pt x="702881" y="0"/>
                  </a:lnTo>
                  <a:close/>
                </a:path>
                <a:path w="4343400" h="1028064">
                  <a:moveTo>
                    <a:pt x="1612861" y="49530"/>
                  </a:moveTo>
                  <a:lnTo>
                    <a:pt x="909980" y="49530"/>
                  </a:lnTo>
                  <a:lnTo>
                    <a:pt x="909980" y="1027747"/>
                  </a:lnTo>
                  <a:lnTo>
                    <a:pt x="1612861" y="1027747"/>
                  </a:lnTo>
                  <a:lnTo>
                    <a:pt x="1612861" y="49530"/>
                  </a:lnTo>
                  <a:close/>
                </a:path>
                <a:path w="4343400" h="1028064">
                  <a:moveTo>
                    <a:pt x="2522842" y="247650"/>
                  </a:moveTo>
                  <a:lnTo>
                    <a:pt x="1819960" y="247650"/>
                  </a:lnTo>
                  <a:lnTo>
                    <a:pt x="1819960" y="1027747"/>
                  </a:lnTo>
                  <a:lnTo>
                    <a:pt x="2522842" y="1027747"/>
                  </a:lnTo>
                  <a:lnTo>
                    <a:pt x="2522842" y="247650"/>
                  </a:lnTo>
                  <a:close/>
                </a:path>
                <a:path w="4343400" h="1028064">
                  <a:moveTo>
                    <a:pt x="3432810" y="396240"/>
                  </a:moveTo>
                  <a:lnTo>
                    <a:pt x="2729941" y="396240"/>
                  </a:lnTo>
                  <a:lnTo>
                    <a:pt x="2729941" y="1027747"/>
                  </a:lnTo>
                  <a:lnTo>
                    <a:pt x="3432810" y="1027747"/>
                  </a:lnTo>
                  <a:lnTo>
                    <a:pt x="3432810" y="396240"/>
                  </a:lnTo>
                  <a:close/>
                </a:path>
                <a:path w="4343400" h="1028064">
                  <a:moveTo>
                    <a:pt x="4342790" y="433387"/>
                  </a:moveTo>
                  <a:lnTo>
                    <a:pt x="3639909" y="433387"/>
                  </a:lnTo>
                  <a:lnTo>
                    <a:pt x="3639909" y="1027747"/>
                  </a:lnTo>
                  <a:lnTo>
                    <a:pt x="4342790" y="1027747"/>
                  </a:lnTo>
                  <a:lnTo>
                    <a:pt x="4342790" y="433387"/>
                  </a:lnTo>
                  <a:close/>
                </a:path>
              </a:pathLst>
            </a:custGeom>
            <a:solidFill>
              <a:srgbClr val="D545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7747907" y="3003451"/>
              <a:ext cx="3640454" cy="1139190"/>
            </a:xfrm>
            <a:custGeom>
              <a:avLst/>
              <a:gdLst/>
              <a:ahLst/>
              <a:cxnLst/>
              <a:rect l="l" t="t" r="r" b="b"/>
              <a:pathLst>
                <a:path w="3640454" h="1139189">
                  <a:moveTo>
                    <a:pt x="0" y="1138652"/>
                  </a:moveTo>
                  <a:lnTo>
                    <a:pt x="909977" y="846903"/>
                  </a:lnTo>
                  <a:lnTo>
                    <a:pt x="1819955" y="640152"/>
                  </a:lnTo>
                  <a:lnTo>
                    <a:pt x="2729932" y="837764"/>
                  </a:lnTo>
                  <a:lnTo>
                    <a:pt x="3639910" y="0"/>
                  </a:lnTo>
                </a:path>
              </a:pathLst>
            </a:custGeom>
            <a:ln w="28575">
              <a:solidFill>
                <a:srgbClr val="2D52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7708214" y="2963773"/>
              <a:ext cx="3719829" cy="1218565"/>
            </a:xfrm>
            <a:custGeom>
              <a:avLst/>
              <a:gdLst/>
              <a:ahLst/>
              <a:cxnLst/>
              <a:rect l="l" t="t" r="r" b="b"/>
              <a:pathLst>
                <a:path w="3719829" h="1218564">
                  <a:moveTo>
                    <a:pt x="79375" y="1178331"/>
                  </a:moveTo>
                  <a:lnTo>
                    <a:pt x="39687" y="1138643"/>
                  </a:lnTo>
                  <a:lnTo>
                    <a:pt x="0" y="1178331"/>
                  </a:lnTo>
                  <a:lnTo>
                    <a:pt x="39687" y="1218018"/>
                  </a:lnTo>
                  <a:lnTo>
                    <a:pt x="79375" y="1178331"/>
                  </a:lnTo>
                  <a:close/>
                </a:path>
                <a:path w="3719829" h="1218564">
                  <a:moveTo>
                    <a:pt x="989355" y="886587"/>
                  </a:moveTo>
                  <a:lnTo>
                    <a:pt x="949667" y="846899"/>
                  </a:lnTo>
                  <a:lnTo>
                    <a:pt x="909980" y="886587"/>
                  </a:lnTo>
                  <a:lnTo>
                    <a:pt x="949667" y="926274"/>
                  </a:lnTo>
                  <a:lnTo>
                    <a:pt x="989355" y="886587"/>
                  </a:lnTo>
                  <a:close/>
                </a:path>
                <a:path w="3719829" h="1218564">
                  <a:moveTo>
                    <a:pt x="1899335" y="679831"/>
                  </a:moveTo>
                  <a:lnTo>
                    <a:pt x="1859648" y="640143"/>
                  </a:lnTo>
                  <a:lnTo>
                    <a:pt x="1819960" y="679831"/>
                  </a:lnTo>
                  <a:lnTo>
                    <a:pt x="1859648" y="719518"/>
                  </a:lnTo>
                  <a:lnTo>
                    <a:pt x="1899335" y="679831"/>
                  </a:lnTo>
                  <a:close/>
                </a:path>
                <a:path w="3719829" h="1218564">
                  <a:moveTo>
                    <a:pt x="2809303" y="877443"/>
                  </a:moveTo>
                  <a:lnTo>
                    <a:pt x="2769616" y="837755"/>
                  </a:lnTo>
                  <a:lnTo>
                    <a:pt x="2729928" y="877443"/>
                  </a:lnTo>
                  <a:lnTo>
                    <a:pt x="2769616" y="917130"/>
                  </a:lnTo>
                  <a:lnTo>
                    <a:pt x="2809303" y="877443"/>
                  </a:lnTo>
                  <a:close/>
                </a:path>
                <a:path w="3719829" h="1218564">
                  <a:moveTo>
                    <a:pt x="3719284" y="39687"/>
                  </a:moveTo>
                  <a:lnTo>
                    <a:pt x="3679596" y="0"/>
                  </a:lnTo>
                  <a:lnTo>
                    <a:pt x="3639909" y="39687"/>
                  </a:lnTo>
                  <a:lnTo>
                    <a:pt x="3679596" y="79375"/>
                  </a:lnTo>
                  <a:lnTo>
                    <a:pt x="3719284" y="39687"/>
                  </a:lnTo>
                  <a:close/>
                </a:path>
              </a:pathLst>
            </a:custGeom>
            <a:solidFill>
              <a:srgbClr val="2D523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9" name="object 109" descr=""/>
          <p:cNvSpPr txBox="1"/>
          <p:nvPr/>
        </p:nvSpPr>
        <p:spPr>
          <a:xfrm>
            <a:off x="7621205" y="3877974"/>
            <a:ext cx="2540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 b="1">
                <a:solidFill>
                  <a:srgbClr val="2D5238"/>
                </a:solidFill>
                <a:latin typeface="Segoe UI"/>
                <a:cs typeface="Segoe UI"/>
              </a:rPr>
              <a:t>2.61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0" name="object 110" descr=""/>
          <p:cNvSpPr txBox="1"/>
          <p:nvPr/>
        </p:nvSpPr>
        <p:spPr>
          <a:xfrm>
            <a:off x="11261116" y="3093651"/>
            <a:ext cx="2540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 b="1">
                <a:solidFill>
                  <a:srgbClr val="2D5238"/>
                </a:solidFill>
                <a:latin typeface="Segoe UI"/>
                <a:cs typeface="Segoe UI"/>
              </a:rPr>
              <a:t>3.36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1" name="object 111" descr=""/>
          <p:cNvSpPr txBox="1"/>
          <p:nvPr/>
        </p:nvSpPr>
        <p:spPr>
          <a:xfrm>
            <a:off x="10113849" y="3549967"/>
            <a:ext cx="702945" cy="631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30"/>
              </a:spcBef>
            </a:pPr>
            <a:endParaRPr sz="900">
              <a:latin typeface="Times New Roman"/>
              <a:cs typeface="Times New Roman"/>
            </a:endParaRPr>
          </a:p>
          <a:p>
            <a:pPr marL="249554">
              <a:lnSpc>
                <a:spcPct val="100000"/>
              </a:lnSpc>
            </a:pPr>
            <a:r>
              <a:rPr dirty="0" sz="900" spc="-20" b="1">
                <a:solidFill>
                  <a:srgbClr val="2D5238"/>
                </a:solidFill>
                <a:latin typeface="Segoe UI"/>
                <a:cs typeface="Segoe UI"/>
              </a:rPr>
              <a:t>2.81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2" name="object 112" descr=""/>
          <p:cNvSpPr txBox="1"/>
          <p:nvPr/>
        </p:nvSpPr>
        <p:spPr>
          <a:xfrm>
            <a:off x="9203871" y="3401377"/>
            <a:ext cx="702945" cy="780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9554">
              <a:lnSpc>
                <a:spcPts val="1010"/>
              </a:lnSpc>
            </a:pPr>
            <a:r>
              <a:rPr dirty="0" sz="900" spc="-20" b="1">
                <a:solidFill>
                  <a:srgbClr val="2D5238"/>
                </a:solidFill>
                <a:latin typeface="Segoe UI"/>
                <a:cs typeface="Segoe UI"/>
              </a:rPr>
              <a:t>2.94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3" name="object 113" descr=""/>
          <p:cNvSpPr txBox="1"/>
          <p:nvPr/>
        </p:nvSpPr>
        <p:spPr>
          <a:xfrm>
            <a:off x="8293893" y="3203257"/>
            <a:ext cx="702945" cy="978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Times New Roman"/>
              <a:cs typeface="Times New Roman"/>
            </a:endParaRPr>
          </a:p>
          <a:p>
            <a:pPr marL="249554">
              <a:lnSpc>
                <a:spcPct val="100000"/>
              </a:lnSpc>
            </a:pPr>
            <a:r>
              <a:rPr dirty="0" sz="900" spc="-20" b="1">
                <a:solidFill>
                  <a:srgbClr val="2D5238"/>
                </a:solidFill>
                <a:latin typeface="Segoe UI"/>
                <a:cs typeface="Segoe UI"/>
              </a:rPr>
              <a:t>2.80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114" name="object 114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522970" y="2681859"/>
            <a:ext cx="95249" cy="95249"/>
          </a:xfrm>
          <a:prstGeom prst="rect">
            <a:avLst/>
          </a:prstGeom>
        </p:spPr>
      </p:pic>
      <p:sp>
        <p:nvSpPr>
          <p:cNvPr id="115" name="object 115" descr=""/>
          <p:cNvSpPr txBox="1"/>
          <p:nvPr/>
        </p:nvSpPr>
        <p:spPr>
          <a:xfrm>
            <a:off x="8626475" y="2644775"/>
            <a:ext cx="90931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B6966"/>
                </a:solidFill>
                <a:latin typeface="Segoe UI"/>
                <a:cs typeface="Segoe UI"/>
              </a:rPr>
              <a:t>Count</a:t>
            </a:r>
            <a:r>
              <a:rPr dirty="0" sz="900" spc="-2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B6966"/>
                </a:solidFill>
                <a:latin typeface="Segoe UI"/>
                <a:cs typeface="Segoe UI"/>
              </a:rPr>
              <a:t>of</a:t>
            </a:r>
            <a:r>
              <a:rPr dirty="0" sz="900" spc="-15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B6966"/>
                </a:solidFill>
                <a:latin typeface="Segoe UI"/>
                <a:cs typeface="Segoe UI"/>
              </a:rPr>
              <a:t>Cuisines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6" name="object 116" descr=""/>
          <p:cNvSpPr/>
          <p:nvPr/>
        </p:nvSpPr>
        <p:spPr>
          <a:xfrm>
            <a:off x="9580245" y="2681858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47625" y="95250"/>
                </a:moveTo>
                <a:lnTo>
                  <a:pt x="0" y="47625"/>
                </a:lnTo>
                <a:lnTo>
                  <a:pt x="47625" y="0"/>
                </a:lnTo>
                <a:lnTo>
                  <a:pt x="95250" y="47625"/>
                </a:lnTo>
                <a:lnTo>
                  <a:pt x="47625" y="95250"/>
                </a:lnTo>
                <a:close/>
              </a:path>
            </a:pathLst>
          </a:custGeom>
          <a:solidFill>
            <a:srgbClr val="2D52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 descr=""/>
          <p:cNvSpPr txBox="1"/>
          <p:nvPr/>
        </p:nvSpPr>
        <p:spPr>
          <a:xfrm>
            <a:off x="9675714" y="2644775"/>
            <a:ext cx="9271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B6966"/>
                </a:solidFill>
                <a:latin typeface="Segoe UI"/>
                <a:cs typeface="Segoe UI"/>
              </a:rPr>
              <a:t>Average</a:t>
            </a:r>
            <a:r>
              <a:rPr dirty="0" sz="900" spc="-3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B6966"/>
                </a:solidFill>
                <a:latin typeface="Segoe UI"/>
                <a:cs typeface="Segoe UI"/>
              </a:rPr>
              <a:t>of</a:t>
            </a:r>
            <a:r>
              <a:rPr dirty="0" sz="900" spc="-25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B6966"/>
                </a:solidFill>
                <a:latin typeface="Segoe UI"/>
                <a:cs typeface="Segoe UI"/>
              </a:rPr>
              <a:t>Rating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8" name="object 118" descr=""/>
          <p:cNvSpPr txBox="1"/>
          <p:nvPr/>
        </p:nvSpPr>
        <p:spPr>
          <a:xfrm>
            <a:off x="238125" y="876363"/>
            <a:ext cx="121824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844550">
              <a:lnSpc>
                <a:spcPct val="100000"/>
              </a:lnSpc>
              <a:spcBef>
                <a:spcPts val="100"/>
              </a:spcBef>
            </a:pPr>
            <a:r>
              <a:rPr dirty="0" sz="1400" spc="-45">
                <a:solidFill>
                  <a:srgbClr val="252423"/>
                </a:solidFill>
                <a:latin typeface="Tahoma"/>
                <a:cs typeface="Tahoma"/>
              </a:rPr>
              <a:t>Select</a:t>
            </a:r>
            <a:r>
              <a:rPr dirty="0" sz="1400" spc="-65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52423"/>
                </a:solidFill>
                <a:latin typeface="Tahoma"/>
                <a:cs typeface="Tahoma"/>
              </a:rPr>
              <a:t>Year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9" name="object 119" descr=""/>
          <p:cNvSpPr txBox="1"/>
          <p:nvPr/>
        </p:nvSpPr>
        <p:spPr>
          <a:xfrm>
            <a:off x="10158413" y="1195387"/>
            <a:ext cx="2000250" cy="247650"/>
          </a:xfrm>
          <a:prstGeom prst="rect">
            <a:avLst/>
          </a:prstGeom>
          <a:solidFill>
            <a:srgbClr val="D5454F"/>
          </a:solidFill>
          <a:ln w="9525">
            <a:solidFill>
              <a:srgbClr val="E9E9E9"/>
            </a:solidFill>
          </a:ln>
        </p:spPr>
        <p:txBody>
          <a:bodyPr wrap="square" lIns="0" tIns="67945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535"/>
              </a:spcBef>
              <a:tabLst>
                <a:tab pos="1820545" algn="l"/>
              </a:tabLst>
            </a:pPr>
            <a:r>
              <a:rPr dirty="0" baseline="2777" sz="1500" spc="-37">
                <a:solidFill>
                  <a:srgbClr val="FFFFFF"/>
                </a:solidFill>
                <a:latin typeface="Segoe UI"/>
                <a:cs typeface="Segoe UI"/>
              </a:rPr>
              <a:t>All</a:t>
            </a:r>
            <a:r>
              <a:rPr dirty="0" baseline="2777" sz="1500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dirty="0" sz="1000" spc="28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20" name="object 120" descr=""/>
          <p:cNvGrpSpPr/>
          <p:nvPr/>
        </p:nvGrpSpPr>
        <p:grpSpPr>
          <a:xfrm>
            <a:off x="6619875" y="857250"/>
            <a:ext cx="1657350" cy="1066800"/>
            <a:chOff x="6619875" y="857250"/>
            <a:chExt cx="1657350" cy="1066800"/>
          </a:xfrm>
        </p:grpSpPr>
        <p:sp>
          <p:nvSpPr>
            <p:cNvPr id="121" name="object 121" descr=""/>
            <p:cNvSpPr/>
            <p:nvPr/>
          </p:nvSpPr>
          <p:spPr>
            <a:xfrm>
              <a:off x="6624637" y="862012"/>
              <a:ext cx="1647825" cy="1057275"/>
            </a:xfrm>
            <a:custGeom>
              <a:avLst/>
              <a:gdLst/>
              <a:ahLst/>
              <a:cxnLst/>
              <a:rect l="l" t="t" r="r" b="b"/>
              <a:pathLst>
                <a:path w="1647825" h="1057275">
                  <a:moveTo>
                    <a:pt x="1509712" y="1057275"/>
                  </a:moveTo>
                  <a:lnTo>
                    <a:pt x="138112" y="1057275"/>
                  </a:lnTo>
                  <a:lnTo>
                    <a:pt x="131327" y="1057109"/>
                  </a:lnTo>
                  <a:lnTo>
                    <a:pt x="91591" y="1049205"/>
                  </a:lnTo>
                  <a:lnTo>
                    <a:pt x="55831" y="1030091"/>
                  </a:lnTo>
                  <a:lnTo>
                    <a:pt x="27183" y="1001443"/>
                  </a:lnTo>
                  <a:lnTo>
                    <a:pt x="8069" y="965683"/>
                  </a:lnTo>
                  <a:lnTo>
                    <a:pt x="165" y="925947"/>
                  </a:lnTo>
                  <a:lnTo>
                    <a:pt x="0" y="919162"/>
                  </a:lnTo>
                  <a:lnTo>
                    <a:pt x="0" y="138112"/>
                  </a:lnTo>
                  <a:lnTo>
                    <a:pt x="5945" y="98020"/>
                  </a:lnTo>
                  <a:lnTo>
                    <a:pt x="23276" y="61381"/>
                  </a:lnTo>
                  <a:lnTo>
                    <a:pt x="50493" y="31348"/>
                  </a:lnTo>
                  <a:lnTo>
                    <a:pt x="85259" y="10513"/>
                  </a:lnTo>
                  <a:lnTo>
                    <a:pt x="124574" y="663"/>
                  </a:lnTo>
                  <a:lnTo>
                    <a:pt x="138112" y="0"/>
                  </a:lnTo>
                  <a:lnTo>
                    <a:pt x="1509712" y="0"/>
                  </a:lnTo>
                  <a:lnTo>
                    <a:pt x="1549804" y="5945"/>
                  </a:lnTo>
                  <a:lnTo>
                    <a:pt x="1586443" y="23276"/>
                  </a:lnTo>
                  <a:lnTo>
                    <a:pt x="1616476" y="50493"/>
                  </a:lnTo>
                  <a:lnTo>
                    <a:pt x="1637311" y="85259"/>
                  </a:lnTo>
                  <a:lnTo>
                    <a:pt x="1647161" y="124574"/>
                  </a:lnTo>
                  <a:lnTo>
                    <a:pt x="1647825" y="138112"/>
                  </a:lnTo>
                  <a:lnTo>
                    <a:pt x="1647825" y="919162"/>
                  </a:lnTo>
                  <a:lnTo>
                    <a:pt x="1641879" y="959254"/>
                  </a:lnTo>
                  <a:lnTo>
                    <a:pt x="1624548" y="995893"/>
                  </a:lnTo>
                  <a:lnTo>
                    <a:pt x="1597330" y="1025926"/>
                  </a:lnTo>
                  <a:lnTo>
                    <a:pt x="1562565" y="1046761"/>
                  </a:lnTo>
                  <a:lnTo>
                    <a:pt x="1523249" y="1056611"/>
                  </a:lnTo>
                  <a:lnTo>
                    <a:pt x="1509712" y="10572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 descr=""/>
            <p:cNvSpPr/>
            <p:nvPr/>
          </p:nvSpPr>
          <p:spPr>
            <a:xfrm>
              <a:off x="6629399" y="866774"/>
              <a:ext cx="1638300" cy="1047750"/>
            </a:xfrm>
            <a:custGeom>
              <a:avLst/>
              <a:gdLst/>
              <a:ahLst/>
              <a:cxnLst/>
              <a:rect l="l" t="t" r="r" b="b"/>
              <a:pathLst>
                <a:path w="1638300" h="1047750">
                  <a:moveTo>
                    <a:pt x="1504949" y="1047750"/>
                  </a:moveTo>
                  <a:lnTo>
                    <a:pt x="133349" y="1047750"/>
                  </a:lnTo>
                  <a:lnTo>
                    <a:pt x="120213" y="1047115"/>
                  </a:lnTo>
                  <a:lnTo>
                    <a:pt x="82319" y="1037599"/>
                  </a:lnTo>
                  <a:lnTo>
                    <a:pt x="48794" y="1017532"/>
                  </a:lnTo>
                  <a:lnTo>
                    <a:pt x="22452" y="988499"/>
                  </a:lnTo>
                  <a:lnTo>
                    <a:pt x="5708" y="953051"/>
                  </a:lnTo>
                  <a:lnTo>
                    <a:pt x="0" y="914400"/>
                  </a:lnTo>
                  <a:lnTo>
                    <a:pt x="0" y="133349"/>
                  </a:lnTo>
                  <a:lnTo>
                    <a:pt x="5708" y="94698"/>
                  </a:lnTo>
                  <a:lnTo>
                    <a:pt x="22452" y="59250"/>
                  </a:lnTo>
                  <a:lnTo>
                    <a:pt x="48794" y="30217"/>
                  </a:lnTo>
                  <a:lnTo>
                    <a:pt x="82318" y="10150"/>
                  </a:lnTo>
                  <a:lnTo>
                    <a:pt x="120213" y="634"/>
                  </a:lnTo>
                  <a:lnTo>
                    <a:pt x="133349" y="0"/>
                  </a:lnTo>
                  <a:lnTo>
                    <a:pt x="1504949" y="0"/>
                  </a:lnTo>
                  <a:lnTo>
                    <a:pt x="1543600" y="5709"/>
                  </a:lnTo>
                  <a:lnTo>
                    <a:pt x="1579048" y="22452"/>
                  </a:lnTo>
                  <a:lnTo>
                    <a:pt x="1608081" y="48794"/>
                  </a:lnTo>
                  <a:lnTo>
                    <a:pt x="1628147" y="82319"/>
                  </a:lnTo>
                  <a:lnTo>
                    <a:pt x="1637664" y="120213"/>
                  </a:lnTo>
                  <a:lnTo>
                    <a:pt x="1638299" y="133349"/>
                  </a:lnTo>
                  <a:lnTo>
                    <a:pt x="1638299" y="914400"/>
                  </a:lnTo>
                  <a:lnTo>
                    <a:pt x="1632588" y="953051"/>
                  </a:lnTo>
                  <a:lnTo>
                    <a:pt x="1615845" y="988499"/>
                  </a:lnTo>
                  <a:lnTo>
                    <a:pt x="1589504" y="1017532"/>
                  </a:lnTo>
                  <a:lnTo>
                    <a:pt x="1555979" y="1037599"/>
                  </a:lnTo>
                  <a:lnTo>
                    <a:pt x="1518085" y="1047115"/>
                  </a:lnTo>
                  <a:lnTo>
                    <a:pt x="1504949" y="1047750"/>
                  </a:lnTo>
                  <a:close/>
                </a:path>
              </a:pathLst>
            </a:custGeom>
            <a:solidFill>
              <a:srgbClr val="121212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 descr=""/>
            <p:cNvSpPr/>
            <p:nvPr/>
          </p:nvSpPr>
          <p:spPr>
            <a:xfrm>
              <a:off x="6624637" y="862012"/>
              <a:ext cx="1647825" cy="1057275"/>
            </a:xfrm>
            <a:custGeom>
              <a:avLst/>
              <a:gdLst/>
              <a:ahLst/>
              <a:cxnLst/>
              <a:rect l="l" t="t" r="r" b="b"/>
              <a:pathLst>
                <a:path w="1647825" h="1057275">
                  <a:moveTo>
                    <a:pt x="0" y="919162"/>
                  </a:moveTo>
                  <a:lnTo>
                    <a:pt x="0" y="138112"/>
                  </a:lnTo>
                  <a:lnTo>
                    <a:pt x="165" y="131327"/>
                  </a:lnTo>
                  <a:lnTo>
                    <a:pt x="8069" y="91591"/>
                  </a:lnTo>
                  <a:lnTo>
                    <a:pt x="27183" y="55831"/>
                  </a:lnTo>
                  <a:lnTo>
                    <a:pt x="55831" y="27183"/>
                  </a:lnTo>
                  <a:lnTo>
                    <a:pt x="91591" y="8069"/>
                  </a:lnTo>
                  <a:lnTo>
                    <a:pt x="131327" y="165"/>
                  </a:lnTo>
                  <a:lnTo>
                    <a:pt x="138112" y="0"/>
                  </a:lnTo>
                  <a:lnTo>
                    <a:pt x="1509712" y="0"/>
                  </a:lnTo>
                  <a:lnTo>
                    <a:pt x="1549804" y="5945"/>
                  </a:lnTo>
                  <a:lnTo>
                    <a:pt x="1586443" y="23276"/>
                  </a:lnTo>
                  <a:lnTo>
                    <a:pt x="1616476" y="50493"/>
                  </a:lnTo>
                  <a:lnTo>
                    <a:pt x="1637311" y="85259"/>
                  </a:lnTo>
                  <a:lnTo>
                    <a:pt x="1647161" y="124574"/>
                  </a:lnTo>
                  <a:lnTo>
                    <a:pt x="1647825" y="138112"/>
                  </a:lnTo>
                  <a:lnTo>
                    <a:pt x="1647825" y="919162"/>
                  </a:lnTo>
                  <a:lnTo>
                    <a:pt x="1641879" y="959254"/>
                  </a:lnTo>
                  <a:lnTo>
                    <a:pt x="1624548" y="995893"/>
                  </a:lnTo>
                  <a:lnTo>
                    <a:pt x="1597330" y="1025926"/>
                  </a:lnTo>
                  <a:lnTo>
                    <a:pt x="1562565" y="1046761"/>
                  </a:lnTo>
                  <a:lnTo>
                    <a:pt x="1523249" y="1056611"/>
                  </a:lnTo>
                  <a:lnTo>
                    <a:pt x="1509712" y="1057275"/>
                  </a:lnTo>
                  <a:lnTo>
                    <a:pt x="138112" y="1057275"/>
                  </a:lnTo>
                  <a:lnTo>
                    <a:pt x="98020" y="1051329"/>
                  </a:lnTo>
                  <a:lnTo>
                    <a:pt x="61381" y="1033998"/>
                  </a:lnTo>
                  <a:lnTo>
                    <a:pt x="31348" y="1006781"/>
                  </a:lnTo>
                  <a:lnTo>
                    <a:pt x="10513" y="972015"/>
                  </a:lnTo>
                  <a:lnTo>
                    <a:pt x="663" y="932700"/>
                  </a:lnTo>
                  <a:lnTo>
                    <a:pt x="0" y="919162"/>
                  </a:lnTo>
                  <a:close/>
                </a:path>
              </a:pathLst>
            </a:custGeom>
            <a:ln w="9525">
              <a:solidFill>
                <a:srgbClr val="427B5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 descr=""/>
            <p:cNvSpPr/>
            <p:nvPr/>
          </p:nvSpPr>
          <p:spPr>
            <a:xfrm>
              <a:off x="7240711" y="1189776"/>
              <a:ext cx="461009" cy="305435"/>
            </a:xfrm>
            <a:custGeom>
              <a:avLst/>
              <a:gdLst/>
              <a:ahLst/>
              <a:cxnLst/>
              <a:rect l="l" t="t" r="r" b="b"/>
              <a:pathLst>
                <a:path w="461009" h="305434">
                  <a:moveTo>
                    <a:pt x="0" y="89880"/>
                  </a:moveTo>
                  <a:lnTo>
                    <a:pt x="0" y="33527"/>
                  </a:lnTo>
                  <a:lnTo>
                    <a:pt x="48677" y="0"/>
                  </a:lnTo>
                  <a:lnTo>
                    <a:pt x="97333" y="0"/>
                  </a:lnTo>
                  <a:lnTo>
                    <a:pt x="97333" y="7143"/>
                  </a:lnTo>
                  <a:lnTo>
                    <a:pt x="50899" y="7143"/>
                  </a:lnTo>
                  <a:lnTo>
                    <a:pt x="7143" y="37281"/>
                  </a:lnTo>
                  <a:lnTo>
                    <a:pt x="7143" y="68302"/>
                  </a:lnTo>
                  <a:lnTo>
                    <a:pt x="3280" y="70786"/>
                  </a:lnTo>
                  <a:lnTo>
                    <a:pt x="7143" y="76795"/>
                  </a:lnTo>
                  <a:lnTo>
                    <a:pt x="20354" y="76795"/>
                  </a:lnTo>
                  <a:lnTo>
                    <a:pt x="0" y="89880"/>
                  </a:lnTo>
                  <a:close/>
                </a:path>
                <a:path w="461009" h="305434">
                  <a:moveTo>
                    <a:pt x="11195" y="43164"/>
                  </a:moveTo>
                  <a:lnTo>
                    <a:pt x="7143" y="37281"/>
                  </a:lnTo>
                  <a:lnTo>
                    <a:pt x="50899" y="7143"/>
                  </a:lnTo>
                  <a:lnTo>
                    <a:pt x="50899" y="14287"/>
                  </a:lnTo>
                  <a:lnTo>
                    <a:pt x="53121" y="14287"/>
                  </a:lnTo>
                  <a:lnTo>
                    <a:pt x="19737" y="37281"/>
                  </a:lnTo>
                  <a:lnTo>
                    <a:pt x="14287" y="37281"/>
                  </a:lnTo>
                  <a:lnTo>
                    <a:pt x="14287" y="41035"/>
                  </a:lnTo>
                  <a:lnTo>
                    <a:pt x="11195" y="43164"/>
                  </a:lnTo>
                  <a:close/>
                </a:path>
                <a:path w="461009" h="305434">
                  <a:moveTo>
                    <a:pt x="53121" y="14287"/>
                  </a:moveTo>
                  <a:lnTo>
                    <a:pt x="50899" y="14287"/>
                  </a:lnTo>
                  <a:lnTo>
                    <a:pt x="50899" y="7143"/>
                  </a:lnTo>
                  <a:lnTo>
                    <a:pt x="54951" y="13027"/>
                  </a:lnTo>
                  <a:lnTo>
                    <a:pt x="53121" y="14287"/>
                  </a:lnTo>
                  <a:close/>
                </a:path>
                <a:path w="461009" h="305434">
                  <a:moveTo>
                    <a:pt x="14287" y="63710"/>
                  </a:moveTo>
                  <a:lnTo>
                    <a:pt x="14287" y="41035"/>
                  </a:lnTo>
                  <a:lnTo>
                    <a:pt x="54951" y="13027"/>
                  </a:lnTo>
                  <a:lnTo>
                    <a:pt x="50899" y="7143"/>
                  </a:lnTo>
                  <a:lnTo>
                    <a:pt x="83046" y="7143"/>
                  </a:lnTo>
                  <a:lnTo>
                    <a:pt x="83046" y="35581"/>
                  </a:lnTo>
                  <a:lnTo>
                    <a:pt x="58042" y="35581"/>
                  </a:lnTo>
                  <a:lnTo>
                    <a:pt x="14287" y="63710"/>
                  </a:lnTo>
                  <a:close/>
                </a:path>
                <a:path w="461009" h="305434">
                  <a:moveTo>
                    <a:pt x="90189" y="298028"/>
                  </a:moveTo>
                  <a:lnTo>
                    <a:pt x="83046" y="298028"/>
                  </a:lnTo>
                  <a:lnTo>
                    <a:pt x="83046" y="7143"/>
                  </a:lnTo>
                  <a:lnTo>
                    <a:pt x="90189" y="7143"/>
                  </a:lnTo>
                  <a:lnTo>
                    <a:pt x="90189" y="298028"/>
                  </a:lnTo>
                  <a:close/>
                </a:path>
                <a:path w="461009" h="305434">
                  <a:moveTo>
                    <a:pt x="97333" y="298028"/>
                  </a:moveTo>
                  <a:lnTo>
                    <a:pt x="90189" y="298028"/>
                  </a:lnTo>
                  <a:lnTo>
                    <a:pt x="90189" y="7143"/>
                  </a:lnTo>
                  <a:lnTo>
                    <a:pt x="97333" y="7143"/>
                  </a:lnTo>
                  <a:lnTo>
                    <a:pt x="97333" y="298028"/>
                  </a:lnTo>
                  <a:close/>
                </a:path>
                <a:path w="461009" h="305434">
                  <a:moveTo>
                    <a:pt x="14287" y="72202"/>
                  </a:moveTo>
                  <a:lnTo>
                    <a:pt x="14287" y="63710"/>
                  </a:lnTo>
                  <a:lnTo>
                    <a:pt x="58042" y="35581"/>
                  </a:lnTo>
                  <a:lnTo>
                    <a:pt x="58042" y="48666"/>
                  </a:lnTo>
                  <a:lnTo>
                    <a:pt x="43755" y="48666"/>
                  </a:lnTo>
                  <a:lnTo>
                    <a:pt x="43755" y="53259"/>
                  </a:lnTo>
                  <a:lnTo>
                    <a:pt x="14287" y="72202"/>
                  </a:lnTo>
                  <a:close/>
                </a:path>
                <a:path w="461009" h="305434">
                  <a:moveTo>
                    <a:pt x="83046" y="298028"/>
                  </a:moveTo>
                  <a:lnTo>
                    <a:pt x="58042" y="298028"/>
                  </a:lnTo>
                  <a:lnTo>
                    <a:pt x="58042" y="35581"/>
                  </a:lnTo>
                  <a:lnTo>
                    <a:pt x="83046" y="35581"/>
                  </a:lnTo>
                  <a:lnTo>
                    <a:pt x="83046" y="298028"/>
                  </a:lnTo>
                  <a:close/>
                </a:path>
                <a:path w="461009" h="305434">
                  <a:moveTo>
                    <a:pt x="7143" y="68302"/>
                  </a:moveTo>
                  <a:lnTo>
                    <a:pt x="7143" y="37281"/>
                  </a:lnTo>
                  <a:lnTo>
                    <a:pt x="11195" y="43164"/>
                  </a:lnTo>
                  <a:lnTo>
                    <a:pt x="14287" y="43164"/>
                  </a:lnTo>
                  <a:lnTo>
                    <a:pt x="14287" y="63710"/>
                  </a:lnTo>
                  <a:lnTo>
                    <a:pt x="7143" y="68302"/>
                  </a:lnTo>
                  <a:close/>
                </a:path>
                <a:path w="461009" h="305434">
                  <a:moveTo>
                    <a:pt x="14287" y="41035"/>
                  </a:moveTo>
                  <a:lnTo>
                    <a:pt x="14287" y="37281"/>
                  </a:lnTo>
                  <a:lnTo>
                    <a:pt x="19737" y="37281"/>
                  </a:lnTo>
                  <a:lnTo>
                    <a:pt x="14287" y="41035"/>
                  </a:lnTo>
                  <a:close/>
                </a:path>
                <a:path w="461009" h="305434">
                  <a:moveTo>
                    <a:pt x="14287" y="43164"/>
                  </a:moveTo>
                  <a:lnTo>
                    <a:pt x="11195" y="43164"/>
                  </a:lnTo>
                  <a:lnTo>
                    <a:pt x="14287" y="41035"/>
                  </a:lnTo>
                  <a:lnTo>
                    <a:pt x="14287" y="43164"/>
                  </a:lnTo>
                  <a:close/>
                </a:path>
                <a:path w="461009" h="305434">
                  <a:moveTo>
                    <a:pt x="43755" y="53259"/>
                  </a:moveTo>
                  <a:lnTo>
                    <a:pt x="43755" y="48666"/>
                  </a:lnTo>
                  <a:lnTo>
                    <a:pt x="50899" y="48666"/>
                  </a:lnTo>
                  <a:lnTo>
                    <a:pt x="43755" y="53259"/>
                  </a:lnTo>
                  <a:close/>
                </a:path>
                <a:path w="461009" h="305434">
                  <a:moveTo>
                    <a:pt x="43755" y="61751"/>
                  </a:moveTo>
                  <a:lnTo>
                    <a:pt x="43755" y="53259"/>
                  </a:lnTo>
                  <a:lnTo>
                    <a:pt x="50899" y="48666"/>
                  </a:lnTo>
                  <a:lnTo>
                    <a:pt x="50899" y="57159"/>
                  </a:lnTo>
                  <a:lnTo>
                    <a:pt x="43755" y="61751"/>
                  </a:lnTo>
                  <a:close/>
                </a:path>
                <a:path w="461009" h="305434">
                  <a:moveTo>
                    <a:pt x="50899" y="57159"/>
                  </a:moveTo>
                  <a:lnTo>
                    <a:pt x="50899" y="48666"/>
                  </a:lnTo>
                  <a:lnTo>
                    <a:pt x="54762" y="54675"/>
                  </a:lnTo>
                  <a:lnTo>
                    <a:pt x="50899" y="57159"/>
                  </a:lnTo>
                  <a:close/>
                </a:path>
                <a:path w="461009" h="305434">
                  <a:moveTo>
                    <a:pt x="58042" y="298028"/>
                  </a:moveTo>
                  <a:lnTo>
                    <a:pt x="50899" y="298028"/>
                  </a:lnTo>
                  <a:lnTo>
                    <a:pt x="50899" y="57159"/>
                  </a:lnTo>
                  <a:lnTo>
                    <a:pt x="54762" y="54675"/>
                  </a:lnTo>
                  <a:lnTo>
                    <a:pt x="50899" y="48666"/>
                  </a:lnTo>
                  <a:lnTo>
                    <a:pt x="58042" y="48666"/>
                  </a:lnTo>
                  <a:lnTo>
                    <a:pt x="58042" y="298028"/>
                  </a:lnTo>
                  <a:close/>
                </a:path>
                <a:path w="461009" h="305434">
                  <a:moveTo>
                    <a:pt x="20354" y="76795"/>
                  </a:moveTo>
                  <a:lnTo>
                    <a:pt x="14287" y="76795"/>
                  </a:lnTo>
                  <a:lnTo>
                    <a:pt x="14287" y="72202"/>
                  </a:lnTo>
                  <a:lnTo>
                    <a:pt x="43755" y="53259"/>
                  </a:lnTo>
                  <a:lnTo>
                    <a:pt x="43755" y="61751"/>
                  </a:lnTo>
                  <a:lnTo>
                    <a:pt x="20354" y="76795"/>
                  </a:lnTo>
                  <a:close/>
                </a:path>
                <a:path w="461009" h="305434">
                  <a:moveTo>
                    <a:pt x="97333" y="305172"/>
                  </a:moveTo>
                  <a:lnTo>
                    <a:pt x="43755" y="305172"/>
                  </a:lnTo>
                  <a:lnTo>
                    <a:pt x="43755" y="61751"/>
                  </a:lnTo>
                  <a:lnTo>
                    <a:pt x="50899" y="57159"/>
                  </a:lnTo>
                  <a:lnTo>
                    <a:pt x="50899" y="298028"/>
                  </a:lnTo>
                  <a:lnTo>
                    <a:pt x="97333" y="298028"/>
                  </a:lnTo>
                  <a:lnTo>
                    <a:pt x="97333" y="305172"/>
                  </a:lnTo>
                  <a:close/>
                </a:path>
                <a:path w="461009" h="305434">
                  <a:moveTo>
                    <a:pt x="7143" y="76795"/>
                  </a:moveTo>
                  <a:lnTo>
                    <a:pt x="7143" y="68302"/>
                  </a:lnTo>
                  <a:lnTo>
                    <a:pt x="14287" y="63710"/>
                  </a:lnTo>
                  <a:lnTo>
                    <a:pt x="14287" y="72202"/>
                  </a:lnTo>
                  <a:lnTo>
                    <a:pt x="7143" y="76795"/>
                  </a:lnTo>
                  <a:close/>
                </a:path>
                <a:path w="461009" h="305434">
                  <a:moveTo>
                    <a:pt x="7143" y="76795"/>
                  </a:moveTo>
                  <a:lnTo>
                    <a:pt x="3280" y="70786"/>
                  </a:lnTo>
                  <a:lnTo>
                    <a:pt x="7143" y="68302"/>
                  </a:lnTo>
                  <a:lnTo>
                    <a:pt x="7143" y="76795"/>
                  </a:lnTo>
                  <a:close/>
                </a:path>
                <a:path w="461009" h="305434">
                  <a:moveTo>
                    <a:pt x="14287" y="76795"/>
                  </a:moveTo>
                  <a:lnTo>
                    <a:pt x="7143" y="76795"/>
                  </a:lnTo>
                  <a:lnTo>
                    <a:pt x="14287" y="72202"/>
                  </a:lnTo>
                  <a:lnTo>
                    <a:pt x="14287" y="76795"/>
                  </a:lnTo>
                  <a:close/>
                </a:path>
                <a:path w="461009" h="305434">
                  <a:moveTo>
                    <a:pt x="251817" y="305172"/>
                  </a:moveTo>
                  <a:lnTo>
                    <a:pt x="197346" y="305172"/>
                  </a:lnTo>
                  <a:lnTo>
                    <a:pt x="197346" y="0"/>
                  </a:lnTo>
                  <a:lnTo>
                    <a:pt x="244802" y="0"/>
                  </a:lnTo>
                  <a:lnTo>
                    <a:pt x="248059" y="7143"/>
                  </a:lnTo>
                  <a:lnTo>
                    <a:pt x="204489" y="7143"/>
                  </a:lnTo>
                  <a:lnTo>
                    <a:pt x="204489" y="298028"/>
                  </a:lnTo>
                  <a:lnTo>
                    <a:pt x="251817" y="298028"/>
                  </a:lnTo>
                  <a:lnTo>
                    <a:pt x="251817" y="305172"/>
                  </a:lnTo>
                  <a:close/>
                </a:path>
                <a:path w="461009" h="305434">
                  <a:moveTo>
                    <a:pt x="332984" y="193409"/>
                  </a:moveTo>
                  <a:lnTo>
                    <a:pt x="329058" y="184799"/>
                  </a:lnTo>
                  <a:lnTo>
                    <a:pt x="413315" y="0"/>
                  </a:lnTo>
                  <a:lnTo>
                    <a:pt x="460771" y="0"/>
                  </a:lnTo>
                  <a:lnTo>
                    <a:pt x="460771" y="7143"/>
                  </a:lnTo>
                  <a:lnTo>
                    <a:pt x="417909" y="7143"/>
                  </a:lnTo>
                  <a:lnTo>
                    <a:pt x="332984" y="193409"/>
                  </a:lnTo>
                  <a:close/>
                </a:path>
                <a:path w="461009" h="305434">
                  <a:moveTo>
                    <a:pt x="211633" y="298028"/>
                  </a:moveTo>
                  <a:lnTo>
                    <a:pt x="204489" y="298028"/>
                  </a:lnTo>
                  <a:lnTo>
                    <a:pt x="204489" y="7143"/>
                  </a:lnTo>
                  <a:lnTo>
                    <a:pt x="211633" y="7143"/>
                  </a:lnTo>
                  <a:lnTo>
                    <a:pt x="211633" y="298028"/>
                  </a:lnTo>
                  <a:close/>
                </a:path>
                <a:path w="461009" h="305434">
                  <a:moveTo>
                    <a:pt x="237529" y="298028"/>
                  </a:moveTo>
                  <a:lnTo>
                    <a:pt x="211633" y="298028"/>
                  </a:lnTo>
                  <a:lnTo>
                    <a:pt x="211633" y="7143"/>
                  </a:lnTo>
                  <a:lnTo>
                    <a:pt x="240208" y="7143"/>
                  </a:lnTo>
                  <a:lnTo>
                    <a:pt x="233708" y="10107"/>
                  </a:lnTo>
                  <a:lnTo>
                    <a:pt x="275004" y="100682"/>
                  </a:lnTo>
                  <a:lnTo>
                    <a:pt x="237529" y="100682"/>
                  </a:lnTo>
                  <a:lnTo>
                    <a:pt x="237529" y="298028"/>
                  </a:lnTo>
                  <a:close/>
                </a:path>
                <a:path w="461009" h="305434">
                  <a:moveTo>
                    <a:pt x="335885" y="204266"/>
                  </a:moveTo>
                  <a:lnTo>
                    <a:pt x="322232" y="204266"/>
                  </a:lnTo>
                  <a:lnTo>
                    <a:pt x="233708" y="10107"/>
                  </a:lnTo>
                  <a:lnTo>
                    <a:pt x="240208" y="7143"/>
                  </a:lnTo>
                  <a:lnTo>
                    <a:pt x="240208" y="14287"/>
                  </a:lnTo>
                  <a:lnTo>
                    <a:pt x="243465" y="14287"/>
                  </a:lnTo>
                  <a:lnTo>
                    <a:pt x="325133" y="193409"/>
                  </a:lnTo>
                  <a:lnTo>
                    <a:pt x="324791" y="194159"/>
                  </a:lnTo>
                  <a:lnTo>
                    <a:pt x="325654" y="194552"/>
                  </a:lnTo>
                  <a:lnTo>
                    <a:pt x="326826" y="197122"/>
                  </a:lnTo>
                  <a:lnTo>
                    <a:pt x="339142" y="197122"/>
                  </a:lnTo>
                  <a:lnTo>
                    <a:pt x="335885" y="204266"/>
                  </a:lnTo>
                  <a:close/>
                </a:path>
                <a:path w="461009" h="305434">
                  <a:moveTo>
                    <a:pt x="243465" y="14287"/>
                  </a:moveTo>
                  <a:lnTo>
                    <a:pt x="240208" y="14287"/>
                  </a:lnTo>
                  <a:lnTo>
                    <a:pt x="240208" y="7143"/>
                  </a:lnTo>
                  <a:lnTo>
                    <a:pt x="243465" y="14287"/>
                  </a:lnTo>
                  <a:close/>
                </a:path>
                <a:path w="461009" h="305434">
                  <a:moveTo>
                    <a:pt x="325133" y="193409"/>
                  </a:moveTo>
                  <a:lnTo>
                    <a:pt x="240208" y="7143"/>
                  </a:lnTo>
                  <a:lnTo>
                    <a:pt x="248059" y="7143"/>
                  </a:lnTo>
                  <a:lnTo>
                    <a:pt x="329058" y="184799"/>
                  </a:lnTo>
                  <a:lnTo>
                    <a:pt x="326826" y="189695"/>
                  </a:lnTo>
                  <a:lnTo>
                    <a:pt x="326826" y="189930"/>
                  </a:lnTo>
                  <a:lnTo>
                    <a:pt x="325133" y="193409"/>
                  </a:lnTo>
                  <a:close/>
                </a:path>
                <a:path w="461009" h="305434">
                  <a:moveTo>
                    <a:pt x="339142" y="197122"/>
                  </a:moveTo>
                  <a:lnTo>
                    <a:pt x="331291" y="197122"/>
                  </a:lnTo>
                  <a:lnTo>
                    <a:pt x="332463" y="194552"/>
                  </a:lnTo>
                  <a:lnTo>
                    <a:pt x="333326" y="194159"/>
                  </a:lnTo>
                  <a:lnTo>
                    <a:pt x="332984" y="193409"/>
                  </a:lnTo>
                  <a:lnTo>
                    <a:pt x="417909" y="7143"/>
                  </a:lnTo>
                  <a:lnTo>
                    <a:pt x="417909" y="14287"/>
                  </a:lnTo>
                  <a:lnTo>
                    <a:pt x="422503" y="14287"/>
                  </a:lnTo>
                  <a:lnTo>
                    <a:pt x="339142" y="197122"/>
                  </a:lnTo>
                  <a:close/>
                </a:path>
                <a:path w="461009" h="305434">
                  <a:moveTo>
                    <a:pt x="422503" y="14287"/>
                  </a:moveTo>
                  <a:lnTo>
                    <a:pt x="417909" y="14287"/>
                  </a:lnTo>
                  <a:lnTo>
                    <a:pt x="417909" y="7143"/>
                  </a:lnTo>
                  <a:lnTo>
                    <a:pt x="424409" y="10107"/>
                  </a:lnTo>
                  <a:lnTo>
                    <a:pt x="422503" y="14287"/>
                  </a:lnTo>
                  <a:close/>
                </a:path>
                <a:path w="461009" h="305434">
                  <a:moveTo>
                    <a:pt x="359015" y="204266"/>
                  </a:moveTo>
                  <a:lnTo>
                    <a:pt x="335885" y="204266"/>
                  </a:lnTo>
                  <a:lnTo>
                    <a:pt x="424409" y="10107"/>
                  </a:lnTo>
                  <a:lnTo>
                    <a:pt x="417909" y="7143"/>
                  </a:lnTo>
                  <a:lnTo>
                    <a:pt x="446484" y="7143"/>
                  </a:lnTo>
                  <a:lnTo>
                    <a:pt x="446484" y="100682"/>
                  </a:lnTo>
                  <a:lnTo>
                    <a:pt x="406633" y="100682"/>
                  </a:lnTo>
                  <a:lnTo>
                    <a:pt x="359015" y="204266"/>
                  </a:lnTo>
                  <a:close/>
                </a:path>
                <a:path w="461009" h="305434">
                  <a:moveTo>
                    <a:pt x="453628" y="298028"/>
                  </a:moveTo>
                  <a:lnTo>
                    <a:pt x="446484" y="298028"/>
                  </a:lnTo>
                  <a:lnTo>
                    <a:pt x="446484" y="7143"/>
                  </a:lnTo>
                  <a:lnTo>
                    <a:pt x="453628" y="7143"/>
                  </a:lnTo>
                  <a:lnTo>
                    <a:pt x="453628" y="298028"/>
                  </a:lnTo>
                  <a:close/>
                </a:path>
                <a:path w="461009" h="305434">
                  <a:moveTo>
                    <a:pt x="460771" y="298028"/>
                  </a:moveTo>
                  <a:lnTo>
                    <a:pt x="453628" y="298028"/>
                  </a:lnTo>
                  <a:lnTo>
                    <a:pt x="453628" y="7143"/>
                  </a:lnTo>
                  <a:lnTo>
                    <a:pt x="460771" y="7143"/>
                  </a:lnTo>
                  <a:lnTo>
                    <a:pt x="460771" y="298028"/>
                  </a:lnTo>
                  <a:close/>
                </a:path>
                <a:path w="461009" h="305434">
                  <a:moveTo>
                    <a:pt x="244673" y="298028"/>
                  </a:moveTo>
                  <a:lnTo>
                    <a:pt x="237529" y="298028"/>
                  </a:lnTo>
                  <a:lnTo>
                    <a:pt x="237529" y="100682"/>
                  </a:lnTo>
                  <a:lnTo>
                    <a:pt x="251484" y="100682"/>
                  </a:lnTo>
                  <a:lnTo>
                    <a:pt x="254768" y="107825"/>
                  </a:lnTo>
                  <a:lnTo>
                    <a:pt x="244673" y="107825"/>
                  </a:lnTo>
                  <a:lnTo>
                    <a:pt x="244673" y="108852"/>
                  </a:lnTo>
                  <a:lnTo>
                    <a:pt x="240415" y="110809"/>
                  </a:lnTo>
                  <a:lnTo>
                    <a:pt x="244673" y="120073"/>
                  </a:lnTo>
                  <a:lnTo>
                    <a:pt x="244673" y="298028"/>
                  </a:lnTo>
                  <a:close/>
                </a:path>
                <a:path w="461009" h="305434">
                  <a:moveTo>
                    <a:pt x="342453" y="257398"/>
                  </a:moveTo>
                  <a:lnTo>
                    <a:pt x="315664" y="257398"/>
                  </a:lnTo>
                  <a:lnTo>
                    <a:pt x="322155" y="254414"/>
                  </a:lnTo>
                  <a:lnTo>
                    <a:pt x="251484" y="100682"/>
                  </a:lnTo>
                  <a:lnTo>
                    <a:pt x="275004" y="100682"/>
                  </a:lnTo>
                  <a:lnTo>
                    <a:pt x="322232" y="204266"/>
                  </a:lnTo>
                  <a:lnTo>
                    <a:pt x="359015" y="204266"/>
                  </a:lnTo>
                  <a:lnTo>
                    <a:pt x="335962" y="254414"/>
                  </a:lnTo>
                  <a:lnTo>
                    <a:pt x="342453" y="257398"/>
                  </a:lnTo>
                  <a:close/>
                </a:path>
                <a:path w="461009" h="305434">
                  <a:moveTo>
                    <a:pt x="342453" y="257398"/>
                  </a:moveTo>
                  <a:lnTo>
                    <a:pt x="335962" y="254414"/>
                  </a:lnTo>
                  <a:lnTo>
                    <a:pt x="406633" y="100682"/>
                  </a:lnTo>
                  <a:lnTo>
                    <a:pt x="420588" y="100682"/>
                  </a:lnTo>
                  <a:lnTo>
                    <a:pt x="420588" y="107825"/>
                  </a:lnTo>
                  <a:lnTo>
                    <a:pt x="406300" y="107825"/>
                  </a:lnTo>
                  <a:lnTo>
                    <a:pt x="406300" y="118509"/>
                  </a:lnTo>
                  <a:lnTo>
                    <a:pt x="345737" y="250254"/>
                  </a:lnTo>
                  <a:lnTo>
                    <a:pt x="342453" y="250254"/>
                  </a:lnTo>
                  <a:lnTo>
                    <a:pt x="342453" y="257398"/>
                  </a:lnTo>
                  <a:close/>
                </a:path>
                <a:path w="461009" h="305434">
                  <a:moveTo>
                    <a:pt x="446484" y="298028"/>
                  </a:moveTo>
                  <a:lnTo>
                    <a:pt x="420588" y="298028"/>
                  </a:lnTo>
                  <a:lnTo>
                    <a:pt x="420588" y="100682"/>
                  </a:lnTo>
                  <a:lnTo>
                    <a:pt x="446484" y="100682"/>
                  </a:lnTo>
                  <a:lnTo>
                    <a:pt x="446484" y="298028"/>
                  </a:lnTo>
                  <a:close/>
                </a:path>
                <a:path w="461009" h="305434">
                  <a:moveTo>
                    <a:pt x="244673" y="108852"/>
                  </a:moveTo>
                  <a:lnTo>
                    <a:pt x="244673" y="107825"/>
                  </a:lnTo>
                  <a:lnTo>
                    <a:pt x="246905" y="107825"/>
                  </a:lnTo>
                  <a:lnTo>
                    <a:pt x="244673" y="108852"/>
                  </a:lnTo>
                  <a:close/>
                </a:path>
                <a:path w="461009" h="305434">
                  <a:moveTo>
                    <a:pt x="251817" y="135613"/>
                  </a:moveTo>
                  <a:lnTo>
                    <a:pt x="244673" y="120073"/>
                  </a:lnTo>
                  <a:lnTo>
                    <a:pt x="244673" y="108852"/>
                  </a:lnTo>
                  <a:lnTo>
                    <a:pt x="246905" y="107825"/>
                  </a:lnTo>
                  <a:lnTo>
                    <a:pt x="246905" y="114969"/>
                  </a:lnTo>
                  <a:lnTo>
                    <a:pt x="250189" y="114969"/>
                  </a:lnTo>
                  <a:lnTo>
                    <a:pt x="251817" y="118509"/>
                  </a:lnTo>
                  <a:lnTo>
                    <a:pt x="251817" y="135613"/>
                  </a:lnTo>
                  <a:close/>
                </a:path>
                <a:path w="461009" h="305434">
                  <a:moveTo>
                    <a:pt x="250189" y="114969"/>
                  </a:moveTo>
                  <a:lnTo>
                    <a:pt x="246905" y="114969"/>
                  </a:lnTo>
                  <a:lnTo>
                    <a:pt x="246905" y="107825"/>
                  </a:lnTo>
                  <a:lnTo>
                    <a:pt x="250189" y="114969"/>
                  </a:lnTo>
                  <a:close/>
                </a:path>
                <a:path w="461009" h="305434">
                  <a:moveTo>
                    <a:pt x="251817" y="118509"/>
                  </a:moveTo>
                  <a:lnTo>
                    <a:pt x="246905" y="107825"/>
                  </a:lnTo>
                  <a:lnTo>
                    <a:pt x="251817" y="107825"/>
                  </a:lnTo>
                  <a:lnTo>
                    <a:pt x="251817" y="118509"/>
                  </a:lnTo>
                  <a:close/>
                </a:path>
                <a:path w="461009" h="305434">
                  <a:moveTo>
                    <a:pt x="315664" y="257398"/>
                  </a:moveTo>
                  <a:lnTo>
                    <a:pt x="251817" y="118509"/>
                  </a:lnTo>
                  <a:lnTo>
                    <a:pt x="251817" y="107825"/>
                  </a:lnTo>
                  <a:lnTo>
                    <a:pt x="254768" y="107825"/>
                  </a:lnTo>
                  <a:lnTo>
                    <a:pt x="320242" y="250254"/>
                  </a:lnTo>
                  <a:lnTo>
                    <a:pt x="315664" y="250254"/>
                  </a:lnTo>
                  <a:lnTo>
                    <a:pt x="315664" y="257398"/>
                  </a:lnTo>
                  <a:close/>
                </a:path>
                <a:path w="461009" h="305434">
                  <a:moveTo>
                    <a:pt x="406300" y="118509"/>
                  </a:moveTo>
                  <a:lnTo>
                    <a:pt x="406300" y="107825"/>
                  </a:lnTo>
                  <a:lnTo>
                    <a:pt x="411212" y="107825"/>
                  </a:lnTo>
                  <a:lnTo>
                    <a:pt x="406300" y="118509"/>
                  </a:lnTo>
                  <a:close/>
                </a:path>
                <a:path w="461009" h="305434">
                  <a:moveTo>
                    <a:pt x="406300" y="135613"/>
                  </a:moveTo>
                  <a:lnTo>
                    <a:pt x="406300" y="118509"/>
                  </a:lnTo>
                  <a:lnTo>
                    <a:pt x="411212" y="107825"/>
                  </a:lnTo>
                  <a:lnTo>
                    <a:pt x="411212" y="114969"/>
                  </a:lnTo>
                  <a:lnTo>
                    <a:pt x="413444" y="114969"/>
                  </a:lnTo>
                  <a:lnTo>
                    <a:pt x="413444" y="120073"/>
                  </a:lnTo>
                  <a:lnTo>
                    <a:pt x="406300" y="135613"/>
                  </a:lnTo>
                  <a:close/>
                </a:path>
                <a:path w="461009" h="305434">
                  <a:moveTo>
                    <a:pt x="413444" y="114969"/>
                  </a:moveTo>
                  <a:lnTo>
                    <a:pt x="411212" y="114969"/>
                  </a:lnTo>
                  <a:lnTo>
                    <a:pt x="411212" y="107825"/>
                  </a:lnTo>
                  <a:lnTo>
                    <a:pt x="413444" y="108852"/>
                  </a:lnTo>
                  <a:lnTo>
                    <a:pt x="413444" y="114969"/>
                  </a:lnTo>
                  <a:close/>
                </a:path>
                <a:path w="461009" h="305434">
                  <a:moveTo>
                    <a:pt x="413444" y="108852"/>
                  </a:moveTo>
                  <a:lnTo>
                    <a:pt x="411212" y="107825"/>
                  </a:lnTo>
                  <a:lnTo>
                    <a:pt x="413444" y="107825"/>
                  </a:lnTo>
                  <a:lnTo>
                    <a:pt x="413444" y="108852"/>
                  </a:lnTo>
                  <a:close/>
                </a:path>
                <a:path w="461009" h="305434">
                  <a:moveTo>
                    <a:pt x="420588" y="298028"/>
                  </a:moveTo>
                  <a:lnTo>
                    <a:pt x="413444" y="298028"/>
                  </a:lnTo>
                  <a:lnTo>
                    <a:pt x="413444" y="120073"/>
                  </a:lnTo>
                  <a:lnTo>
                    <a:pt x="417702" y="110809"/>
                  </a:lnTo>
                  <a:lnTo>
                    <a:pt x="413444" y="108852"/>
                  </a:lnTo>
                  <a:lnTo>
                    <a:pt x="413444" y="107825"/>
                  </a:lnTo>
                  <a:lnTo>
                    <a:pt x="420588" y="107825"/>
                  </a:lnTo>
                  <a:lnTo>
                    <a:pt x="420588" y="298028"/>
                  </a:lnTo>
                  <a:close/>
                </a:path>
                <a:path w="461009" h="305434">
                  <a:moveTo>
                    <a:pt x="244673" y="120073"/>
                  </a:moveTo>
                  <a:lnTo>
                    <a:pt x="240415" y="110809"/>
                  </a:lnTo>
                  <a:lnTo>
                    <a:pt x="244673" y="108852"/>
                  </a:lnTo>
                  <a:lnTo>
                    <a:pt x="244673" y="120073"/>
                  </a:lnTo>
                  <a:close/>
                </a:path>
                <a:path w="461009" h="305434">
                  <a:moveTo>
                    <a:pt x="413444" y="120073"/>
                  </a:moveTo>
                  <a:lnTo>
                    <a:pt x="413444" y="108852"/>
                  </a:lnTo>
                  <a:lnTo>
                    <a:pt x="417702" y="110809"/>
                  </a:lnTo>
                  <a:lnTo>
                    <a:pt x="413444" y="120073"/>
                  </a:lnTo>
                  <a:close/>
                </a:path>
                <a:path w="461009" h="305434">
                  <a:moveTo>
                    <a:pt x="347031" y="264542"/>
                  </a:moveTo>
                  <a:lnTo>
                    <a:pt x="311086" y="264542"/>
                  </a:lnTo>
                  <a:lnTo>
                    <a:pt x="251817" y="135613"/>
                  </a:lnTo>
                  <a:lnTo>
                    <a:pt x="251817" y="118509"/>
                  </a:lnTo>
                  <a:lnTo>
                    <a:pt x="315664" y="257398"/>
                  </a:lnTo>
                  <a:lnTo>
                    <a:pt x="350315" y="257398"/>
                  </a:lnTo>
                  <a:lnTo>
                    <a:pt x="347031" y="264542"/>
                  </a:lnTo>
                  <a:close/>
                </a:path>
                <a:path w="461009" h="305434">
                  <a:moveTo>
                    <a:pt x="350315" y="257398"/>
                  </a:moveTo>
                  <a:lnTo>
                    <a:pt x="342453" y="257398"/>
                  </a:lnTo>
                  <a:lnTo>
                    <a:pt x="406300" y="118509"/>
                  </a:lnTo>
                  <a:lnTo>
                    <a:pt x="406300" y="135613"/>
                  </a:lnTo>
                  <a:lnTo>
                    <a:pt x="350315" y="257398"/>
                  </a:lnTo>
                  <a:close/>
                </a:path>
                <a:path w="461009" h="305434">
                  <a:moveTo>
                    <a:pt x="251817" y="298028"/>
                  </a:moveTo>
                  <a:lnTo>
                    <a:pt x="244673" y="298028"/>
                  </a:lnTo>
                  <a:lnTo>
                    <a:pt x="244673" y="120073"/>
                  </a:lnTo>
                  <a:lnTo>
                    <a:pt x="251817" y="135613"/>
                  </a:lnTo>
                  <a:lnTo>
                    <a:pt x="251817" y="298028"/>
                  </a:lnTo>
                  <a:close/>
                </a:path>
                <a:path w="461009" h="305434">
                  <a:moveTo>
                    <a:pt x="460771" y="305172"/>
                  </a:moveTo>
                  <a:lnTo>
                    <a:pt x="406300" y="305172"/>
                  </a:lnTo>
                  <a:lnTo>
                    <a:pt x="406300" y="135613"/>
                  </a:lnTo>
                  <a:lnTo>
                    <a:pt x="413444" y="120073"/>
                  </a:lnTo>
                  <a:lnTo>
                    <a:pt x="413444" y="298028"/>
                  </a:lnTo>
                  <a:lnTo>
                    <a:pt x="460771" y="298028"/>
                  </a:lnTo>
                  <a:lnTo>
                    <a:pt x="460771" y="305172"/>
                  </a:lnTo>
                  <a:close/>
                </a:path>
                <a:path w="461009" h="305434">
                  <a:moveTo>
                    <a:pt x="329058" y="196105"/>
                  </a:moveTo>
                  <a:lnTo>
                    <a:pt x="326826" y="195073"/>
                  </a:lnTo>
                  <a:lnTo>
                    <a:pt x="326826" y="189695"/>
                  </a:lnTo>
                  <a:lnTo>
                    <a:pt x="329058" y="184799"/>
                  </a:lnTo>
                  <a:lnTo>
                    <a:pt x="331291" y="189695"/>
                  </a:lnTo>
                  <a:lnTo>
                    <a:pt x="331321" y="195073"/>
                  </a:lnTo>
                  <a:lnTo>
                    <a:pt x="329058" y="196105"/>
                  </a:lnTo>
                  <a:close/>
                </a:path>
                <a:path w="461009" h="305434">
                  <a:moveTo>
                    <a:pt x="326826" y="195073"/>
                  </a:moveTo>
                  <a:lnTo>
                    <a:pt x="325654" y="194552"/>
                  </a:lnTo>
                  <a:lnTo>
                    <a:pt x="325133" y="193409"/>
                  </a:lnTo>
                  <a:lnTo>
                    <a:pt x="326719" y="189930"/>
                  </a:lnTo>
                  <a:lnTo>
                    <a:pt x="326826" y="195073"/>
                  </a:lnTo>
                  <a:close/>
                </a:path>
                <a:path w="461009" h="305434">
                  <a:moveTo>
                    <a:pt x="331321" y="195073"/>
                  </a:moveTo>
                  <a:lnTo>
                    <a:pt x="331398" y="189930"/>
                  </a:lnTo>
                  <a:lnTo>
                    <a:pt x="332984" y="193409"/>
                  </a:lnTo>
                  <a:lnTo>
                    <a:pt x="332463" y="194552"/>
                  </a:lnTo>
                  <a:lnTo>
                    <a:pt x="331321" y="195073"/>
                  </a:lnTo>
                  <a:close/>
                </a:path>
                <a:path w="461009" h="305434">
                  <a:moveTo>
                    <a:pt x="325654" y="194552"/>
                  </a:moveTo>
                  <a:lnTo>
                    <a:pt x="324791" y="194159"/>
                  </a:lnTo>
                  <a:lnTo>
                    <a:pt x="325133" y="193409"/>
                  </a:lnTo>
                  <a:lnTo>
                    <a:pt x="325654" y="194552"/>
                  </a:lnTo>
                  <a:close/>
                </a:path>
                <a:path w="461009" h="305434">
                  <a:moveTo>
                    <a:pt x="332463" y="194552"/>
                  </a:moveTo>
                  <a:lnTo>
                    <a:pt x="332984" y="193409"/>
                  </a:lnTo>
                  <a:lnTo>
                    <a:pt x="333326" y="194159"/>
                  </a:lnTo>
                  <a:lnTo>
                    <a:pt x="332463" y="194552"/>
                  </a:lnTo>
                  <a:close/>
                </a:path>
                <a:path w="461009" h="305434">
                  <a:moveTo>
                    <a:pt x="326826" y="197122"/>
                  </a:moveTo>
                  <a:lnTo>
                    <a:pt x="325654" y="194552"/>
                  </a:lnTo>
                  <a:lnTo>
                    <a:pt x="326796" y="195073"/>
                  </a:lnTo>
                  <a:lnTo>
                    <a:pt x="326826" y="197122"/>
                  </a:lnTo>
                  <a:close/>
                </a:path>
                <a:path w="461009" h="305434">
                  <a:moveTo>
                    <a:pt x="331291" y="197122"/>
                  </a:moveTo>
                  <a:lnTo>
                    <a:pt x="331321" y="195073"/>
                  </a:lnTo>
                  <a:lnTo>
                    <a:pt x="332463" y="194552"/>
                  </a:lnTo>
                  <a:lnTo>
                    <a:pt x="331291" y="197122"/>
                  </a:lnTo>
                  <a:close/>
                </a:path>
                <a:path w="461009" h="305434">
                  <a:moveTo>
                    <a:pt x="326826" y="197122"/>
                  </a:moveTo>
                  <a:lnTo>
                    <a:pt x="326826" y="195073"/>
                  </a:lnTo>
                  <a:lnTo>
                    <a:pt x="329058" y="196105"/>
                  </a:lnTo>
                  <a:lnTo>
                    <a:pt x="326826" y="197122"/>
                  </a:lnTo>
                  <a:close/>
                </a:path>
                <a:path w="461009" h="305434">
                  <a:moveTo>
                    <a:pt x="331291" y="197122"/>
                  </a:moveTo>
                  <a:lnTo>
                    <a:pt x="329058" y="196105"/>
                  </a:lnTo>
                  <a:lnTo>
                    <a:pt x="331321" y="195073"/>
                  </a:lnTo>
                  <a:lnTo>
                    <a:pt x="331291" y="197122"/>
                  </a:lnTo>
                  <a:close/>
                </a:path>
                <a:path w="461009" h="305434">
                  <a:moveTo>
                    <a:pt x="331291" y="197122"/>
                  </a:moveTo>
                  <a:lnTo>
                    <a:pt x="326826" y="197122"/>
                  </a:lnTo>
                  <a:lnTo>
                    <a:pt x="329058" y="196105"/>
                  </a:lnTo>
                  <a:lnTo>
                    <a:pt x="331291" y="197122"/>
                  </a:lnTo>
                  <a:close/>
                </a:path>
                <a:path w="461009" h="305434">
                  <a:moveTo>
                    <a:pt x="315664" y="257398"/>
                  </a:moveTo>
                  <a:lnTo>
                    <a:pt x="315664" y="250254"/>
                  </a:lnTo>
                  <a:lnTo>
                    <a:pt x="320242" y="250254"/>
                  </a:lnTo>
                  <a:lnTo>
                    <a:pt x="322155" y="254414"/>
                  </a:lnTo>
                  <a:lnTo>
                    <a:pt x="315664" y="257398"/>
                  </a:lnTo>
                  <a:close/>
                </a:path>
                <a:path w="461009" h="305434">
                  <a:moveTo>
                    <a:pt x="342453" y="257398"/>
                  </a:moveTo>
                  <a:lnTo>
                    <a:pt x="342453" y="250254"/>
                  </a:lnTo>
                  <a:lnTo>
                    <a:pt x="345737" y="250254"/>
                  </a:lnTo>
                  <a:lnTo>
                    <a:pt x="342453" y="257398"/>
                  </a:lnTo>
                  <a:close/>
                </a:path>
              </a:pathLst>
            </a:custGeom>
            <a:solidFill>
              <a:srgbClr val="58A37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5" name="object 125" descr=""/>
          <p:cNvSpPr txBox="1"/>
          <p:nvPr/>
        </p:nvSpPr>
        <p:spPr>
          <a:xfrm>
            <a:off x="7248773" y="1604645"/>
            <a:ext cx="4191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 b="1">
                <a:solidFill>
                  <a:srgbClr val="58A372"/>
                </a:solidFill>
                <a:latin typeface="Segoe UI"/>
                <a:cs typeface="Segoe UI"/>
              </a:rPr>
              <a:t>Votes</a:t>
            </a:r>
            <a:endParaRPr sz="1200">
              <a:latin typeface="Segoe UI"/>
              <a:cs typeface="Segoe UI"/>
            </a:endParaRPr>
          </a:p>
        </p:txBody>
      </p:sp>
      <p:pic>
        <p:nvPicPr>
          <p:cNvPr id="126" name="object 126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420100" y="857250"/>
            <a:ext cx="1457325" cy="1066800"/>
          </a:xfrm>
          <a:prstGeom prst="rect">
            <a:avLst/>
          </a:prstGeom>
        </p:spPr>
      </p:pic>
      <p:sp>
        <p:nvSpPr>
          <p:cNvPr id="127" name="object 127" descr=""/>
          <p:cNvSpPr txBox="1"/>
          <p:nvPr/>
        </p:nvSpPr>
        <p:spPr>
          <a:xfrm>
            <a:off x="8910290" y="1604645"/>
            <a:ext cx="4965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58A372"/>
                </a:solidFill>
                <a:latin typeface="Segoe UI"/>
                <a:cs typeface="Segoe UI"/>
              </a:rPr>
              <a:t>Rating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2025-03-28T06:15:40Z</dcterms:created>
  <dcterms:modified xsi:type="dcterms:W3CDTF">2025-03-28T06:15:40Z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2024-02-25T00:00:00Z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2024-02-25T00:00:00Z</vt:filetime>
  </property>
</Properties>
</file>