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59" r:id="rId5"/>
    <p:sldId id="261" r:id="rId6"/>
    <p:sldId id="262" r:id="rId7"/>
    <p:sldId id="258"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61" autoAdjust="0"/>
    <p:restoredTop sz="94660"/>
  </p:normalViewPr>
  <p:slideViewPr>
    <p:cSldViewPr snapToGrid="0">
      <p:cViewPr varScale="1">
        <p:scale>
          <a:sx n="86" d="100"/>
          <a:sy n="86" d="100"/>
        </p:scale>
        <p:origin x="38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9/29/2020</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9/29/2020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9/29/2020</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commons.wikimedia.org/wiki/File:Csharp_Logo.png" TargetMode="External"/><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hyperlink" Target="http://picandocodigo.net/2017/grupo-de-usuarios-de-unity-en-uruguay-evento-especial-jueves-30-de-marzo/" TargetMode="External"/><Relationship Id="rId5" Type="http://schemas.microsoft.com/office/2007/relationships/hdphoto" Target="../media/hdphoto1.wd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9.jpg"/><Relationship Id="rId4" Type="http://schemas.openxmlformats.org/officeDocument/2006/relationships/hyperlink" Target="http://www.pngall.com/smartphone-p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hyperlink" Target="https://crappygames.miraheze.org/wiki/Game_Ov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A5EE5-7FCA-48C4-BB35-38F248EEE660}"/>
              </a:ext>
            </a:extLst>
          </p:cNvPr>
          <p:cNvSpPr>
            <a:spLocks noGrp="1"/>
          </p:cNvSpPr>
          <p:nvPr>
            <p:ph type="ctrTitle"/>
          </p:nvPr>
        </p:nvSpPr>
        <p:spPr>
          <a:xfrm>
            <a:off x="1747791" y="1997476"/>
            <a:ext cx="8547186" cy="1059710"/>
          </a:xfrm>
        </p:spPr>
        <p:txBody>
          <a:bodyPr/>
          <a:lstStyle/>
          <a:p>
            <a:r>
              <a:rPr lang="en-US" dirty="0"/>
              <a:t>Eater Game</a:t>
            </a:r>
            <a:endParaRPr lang="en-IN" dirty="0"/>
          </a:p>
        </p:txBody>
      </p:sp>
      <p:sp>
        <p:nvSpPr>
          <p:cNvPr id="3" name="Subtitle 2">
            <a:extLst>
              <a:ext uri="{FF2B5EF4-FFF2-40B4-BE49-F238E27FC236}">
                <a16:creationId xmlns:a16="http://schemas.microsoft.com/office/drawing/2014/main" id="{F481D184-72D3-419C-B234-402F4DEFC075}"/>
              </a:ext>
            </a:extLst>
          </p:cNvPr>
          <p:cNvSpPr>
            <a:spLocks noGrp="1"/>
          </p:cNvSpPr>
          <p:nvPr>
            <p:ph type="subTitle" idx="1"/>
          </p:nvPr>
        </p:nvSpPr>
        <p:spPr>
          <a:xfrm>
            <a:off x="2139518" y="2940189"/>
            <a:ext cx="6619701" cy="977621"/>
          </a:xfrm>
        </p:spPr>
        <p:txBody>
          <a:bodyPr/>
          <a:lstStyle/>
          <a:p>
            <a:pPr algn="r"/>
            <a:r>
              <a:rPr lang="en-US" dirty="0"/>
              <a:t>2D mobile game</a:t>
            </a:r>
            <a:endParaRPr lang="en-IN" dirty="0"/>
          </a:p>
        </p:txBody>
      </p:sp>
      <p:sp>
        <p:nvSpPr>
          <p:cNvPr id="4" name="TextBox 3">
            <a:extLst>
              <a:ext uri="{FF2B5EF4-FFF2-40B4-BE49-F238E27FC236}">
                <a16:creationId xmlns:a16="http://schemas.microsoft.com/office/drawing/2014/main" id="{2F7989FC-22B8-4EF0-A90C-97B1E6AF74D5}"/>
              </a:ext>
            </a:extLst>
          </p:cNvPr>
          <p:cNvSpPr txBox="1"/>
          <p:nvPr/>
        </p:nvSpPr>
        <p:spPr>
          <a:xfrm>
            <a:off x="9960747" y="4921024"/>
            <a:ext cx="2130640" cy="646331"/>
          </a:xfrm>
          <a:prstGeom prst="rect">
            <a:avLst/>
          </a:prstGeom>
          <a:noFill/>
        </p:spPr>
        <p:txBody>
          <a:bodyPr wrap="square" rtlCol="0">
            <a:spAutoFit/>
          </a:bodyPr>
          <a:lstStyle/>
          <a:p>
            <a:r>
              <a:rPr lang="en-US" dirty="0">
                <a:solidFill>
                  <a:schemeClr val="accent1">
                    <a:lumMod val="60000"/>
                    <a:lumOff val="40000"/>
                  </a:schemeClr>
                </a:solidFill>
              </a:rPr>
              <a:t>Krish Moradiya</a:t>
            </a:r>
          </a:p>
          <a:p>
            <a:r>
              <a:rPr lang="en-US" dirty="0">
                <a:solidFill>
                  <a:schemeClr val="accent1">
                    <a:lumMod val="60000"/>
                    <a:lumOff val="40000"/>
                  </a:schemeClr>
                </a:solidFill>
              </a:rPr>
              <a:t>19SE02CE047</a:t>
            </a:r>
            <a:endParaRPr lang="en-IN" dirty="0">
              <a:solidFill>
                <a:schemeClr val="accent1">
                  <a:lumMod val="60000"/>
                  <a:lumOff val="40000"/>
                </a:schemeClr>
              </a:solidFill>
            </a:endParaRPr>
          </a:p>
        </p:txBody>
      </p:sp>
    </p:spTree>
    <p:extLst>
      <p:ext uri="{BB962C8B-B14F-4D97-AF65-F5344CB8AC3E}">
        <p14:creationId xmlns:p14="http://schemas.microsoft.com/office/powerpoint/2010/main" val="1690803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7720A-E267-411D-84D4-B20F68481D32}"/>
              </a:ext>
            </a:extLst>
          </p:cNvPr>
          <p:cNvSpPr>
            <a:spLocks noGrp="1"/>
          </p:cNvSpPr>
          <p:nvPr>
            <p:ph type="title"/>
          </p:nvPr>
        </p:nvSpPr>
        <p:spPr>
          <a:xfrm>
            <a:off x="1449211" y="135011"/>
            <a:ext cx="9293577" cy="730947"/>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D8480EE-5358-46E4-B66D-21A6371FE0D8}"/>
              </a:ext>
            </a:extLst>
          </p:cNvPr>
          <p:cNvSpPr>
            <a:spLocks noGrp="1"/>
          </p:cNvSpPr>
          <p:nvPr>
            <p:ph sz="half" idx="1"/>
          </p:nvPr>
        </p:nvSpPr>
        <p:spPr>
          <a:xfrm>
            <a:off x="621437" y="1003177"/>
            <a:ext cx="7776839" cy="4856085"/>
          </a:xfrm>
        </p:spPr>
        <p:txBody>
          <a:bodyPr>
            <a:normAutofit fontScale="92500" lnSpcReduction="20000"/>
          </a:bodyPr>
          <a:lstStyle/>
          <a:p>
            <a:r>
              <a:rPr lang="en-US" dirty="0"/>
              <a:t>This is a android  game which is named as EATER GAME.</a:t>
            </a:r>
          </a:p>
          <a:p>
            <a:r>
              <a:rPr lang="en-US" dirty="0"/>
              <a:t>EATER GAME is creating in unity game engine. Unity is a platform which is useful for making a games. For creating this game I have use C# coding language. using this coding I have created an algorithm such that snake is going to eat the food &amp; update and increase the point for user. </a:t>
            </a:r>
          </a:p>
          <a:p>
            <a:r>
              <a:rPr lang="en-US" dirty="0"/>
              <a:t>In this game there are many objects, graphics and sound effects are used for creating such a creative application and attracting more and more users. </a:t>
            </a:r>
          </a:p>
          <a:p>
            <a:r>
              <a:rPr lang="en-US" dirty="0"/>
              <a:t>In this game there were 3 characters named as: </a:t>
            </a:r>
          </a:p>
          <a:p>
            <a:pPr lvl="1"/>
            <a:r>
              <a:rPr lang="en-US" dirty="0"/>
              <a:t>1. snake(user)              2. food                 3. poison </a:t>
            </a:r>
          </a:p>
          <a:p>
            <a:r>
              <a:rPr lang="en-US" dirty="0"/>
              <a:t>In which food and poison will generate on random place. user can get more &amp; more point by eating food. unfortunately If user(snake) eat poison it will destroy and game will end.</a:t>
            </a:r>
            <a:endParaRPr lang="en-IN" dirty="0"/>
          </a:p>
        </p:txBody>
      </p:sp>
      <p:pic>
        <p:nvPicPr>
          <p:cNvPr id="14" name="Content Placeholder 5">
            <a:extLst>
              <a:ext uri="{FF2B5EF4-FFF2-40B4-BE49-F238E27FC236}">
                <a16:creationId xmlns:a16="http://schemas.microsoft.com/office/drawing/2014/main" id="{5A3E4688-2FE2-4895-8E63-CCEC8AF6D102}"/>
              </a:ext>
            </a:extLst>
          </p:cNvPr>
          <p:cNvPicPr>
            <a:picLocks noGrp="1" noChangeAspect="1"/>
          </p:cNvPicPr>
          <p:nvPr>
            <p:ph sz="half" idx="2"/>
          </p:nvPr>
        </p:nvPicPr>
        <p:blipFill>
          <a:blip r:embed="rId2"/>
          <a:stretch>
            <a:fillRect/>
          </a:stretch>
        </p:blipFill>
        <p:spPr>
          <a:xfrm>
            <a:off x="8958256" y="601041"/>
            <a:ext cx="2698125" cy="4569996"/>
          </a:xfrm>
          <a:prstGeom prst="rect">
            <a:avLst/>
          </a:prstGeom>
        </p:spPr>
      </p:pic>
      <p:pic>
        <p:nvPicPr>
          <p:cNvPr id="16" name="Picture 15">
            <a:extLst>
              <a:ext uri="{FF2B5EF4-FFF2-40B4-BE49-F238E27FC236}">
                <a16:creationId xmlns:a16="http://schemas.microsoft.com/office/drawing/2014/main" id="{B65D34FF-1569-46B2-940A-4A3A56C4C04E}"/>
              </a:ext>
            </a:extLst>
          </p:cNvPr>
          <p:cNvPicPr>
            <a:picLocks noChangeAspect="1"/>
          </p:cNvPicPr>
          <p:nvPr/>
        </p:nvPicPr>
        <p:blipFill>
          <a:blip r:embed="rId3"/>
          <a:stretch>
            <a:fillRect/>
          </a:stretch>
        </p:blipFill>
        <p:spPr>
          <a:xfrm>
            <a:off x="9433559" y="1315721"/>
            <a:ext cx="1747521" cy="3093720"/>
          </a:xfrm>
          <a:prstGeom prst="rect">
            <a:avLst/>
          </a:prstGeom>
        </p:spPr>
      </p:pic>
      <p:pic>
        <p:nvPicPr>
          <p:cNvPr id="20" name="Picture 19">
            <a:extLst>
              <a:ext uri="{FF2B5EF4-FFF2-40B4-BE49-F238E27FC236}">
                <a16:creationId xmlns:a16="http://schemas.microsoft.com/office/drawing/2014/main" id="{1D507485-EFFB-4373-84BD-3D87B029F598}"/>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4400" b="83600" l="24000" r="77000">
                        <a14:foregroundMark x1="24111" y1="53600" x2="24111" y2="53600"/>
                        <a14:foregroundMark x1="52222" y1="58400" x2="52222" y2="58400"/>
                        <a14:foregroundMark x1="60889" y1="50400" x2="60889" y2="50400"/>
                        <a14:foregroundMark x1="63444" y1="50400" x2="63444" y2="50400"/>
                        <a14:foregroundMark x1="63778" y1="32800" x2="63778" y2="32800"/>
                        <a14:foregroundMark x1="67000" y1="43200" x2="67000" y2="43200"/>
                        <a14:foregroundMark x1="73444" y1="46800" x2="73444" y2="46800"/>
                        <a14:foregroundMark x1="73667" y1="61600" x2="73667" y2="61600"/>
                        <a14:foregroundMark x1="77222" y1="45600" x2="77222" y2="45600"/>
                        <a14:foregroundMark x1="38889" y1="83600" x2="38889" y2="83600"/>
                        <a14:foregroundMark x1="39222" y1="14400" x2="39222" y2="14400"/>
                        <a14:foregroundMark x1="39222" y1="14800" x2="39222" y2="14800"/>
                        <a14:backgroundMark x1="20333" y1="40000" x2="20333" y2="40000"/>
                        <a14:backgroundMark x1="21556" y1="30800" x2="21556" y2="30800"/>
                        <a14:backgroundMark x1="23111" y1="26000" x2="15111" y2="26000"/>
                        <a14:backgroundMark x1="20556" y1="7600" x2="20556" y2="7600"/>
                        <a14:backgroundMark x1="78667" y1="88800" x2="78667" y2="88800"/>
                      </a14:backgroundRemoval>
                    </a14:imgEffect>
                  </a14:imgLayer>
                </a14:imgProps>
              </a:ext>
              <a:ext uri="{837473B0-CC2E-450A-ABE3-18F120FF3D39}">
                <a1611:picAttrSrcUrl xmlns:a1611="http://schemas.microsoft.com/office/drawing/2016/11/main" r:id="rId6"/>
              </a:ext>
            </a:extLst>
          </a:blip>
          <a:srcRect l="21556" t="8151" r="21176" b="10622"/>
          <a:stretch/>
        </p:blipFill>
        <p:spPr>
          <a:xfrm>
            <a:off x="9063947" y="5124121"/>
            <a:ext cx="1589102" cy="626081"/>
          </a:xfrm>
          <a:prstGeom prst="rect">
            <a:avLst/>
          </a:prstGeom>
        </p:spPr>
      </p:pic>
      <p:pic>
        <p:nvPicPr>
          <p:cNvPr id="23" name="Picture 22">
            <a:extLst>
              <a:ext uri="{FF2B5EF4-FFF2-40B4-BE49-F238E27FC236}">
                <a16:creationId xmlns:a16="http://schemas.microsoft.com/office/drawing/2014/main" id="{1BD45280-AA26-42EE-B133-B2B08ED8CD3A}"/>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10653049" y="4852283"/>
            <a:ext cx="1263587" cy="1263587"/>
          </a:xfrm>
          <a:prstGeom prst="rect">
            <a:avLst/>
          </a:prstGeom>
        </p:spPr>
      </p:pic>
    </p:spTree>
    <p:extLst>
      <p:ext uri="{BB962C8B-B14F-4D97-AF65-F5344CB8AC3E}">
        <p14:creationId xmlns:p14="http://schemas.microsoft.com/office/powerpoint/2010/main" val="2560803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1BD6-3FCA-4CF3-9ED4-B231F027C5A6}"/>
              </a:ext>
            </a:extLst>
          </p:cNvPr>
          <p:cNvSpPr>
            <a:spLocks noGrp="1"/>
          </p:cNvSpPr>
          <p:nvPr>
            <p:ph type="title"/>
          </p:nvPr>
        </p:nvSpPr>
        <p:spPr>
          <a:xfrm>
            <a:off x="1449217" y="0"/>
            <a:ext cx="9293577" cy="1059305"/>
          </a:xfrm>
        </p:spPr>
        <p:txBody>
          <a:bodyPr/>
          <a:lstStyle/>
          <a:p>
            <a:r>
              <a:rPr lang="en-US" dirty="0"/>
              <a:t>Old snake games  vs  Eater game</a:t>
            </a:r>
            <a:endParaRPr lang="en-IN" dirty="0"/>
          </a:p>
        </p:txBody>
      </p:sp>
      <p:sp>
        <p:nvSpPr>
          <p:cNvPr id="8" name="Content Placeholder 7">
            <a:extLst>
              <a:ext uri="{FF2B5EF4-FFF2-40B4-BE49-F238E27FC236}">
                <a16:creationId xmlns:a16="http://schemas.microsoft.com/office/drawing/2014/main" id="{E48BFBFB-5449-47C2-87E2-277E5A5FADD9}"/>
              </a:ext>
            </a:extLst>
          </p:cNvPr>
          <p:cNvSpPr>
            <a:spLocks noGrp="1"/>
          </p:cNvSpPr>
          <p:nvPr>
            <p:ph sz="half" idx="1"/>
          </p:nvPr>
        </p:nvSpPr>
        <p:spPr>
          <a:xfrm>
            <a:off x="372886" y="1059305"/>
            <a:ext cx="5564974" cy="4952680"/>
          </a:xfrm>
        </p:spPr>
        <p:txBody>
          <a:bodyPr/>
          <a:lstStyle/>
          <a:p>
            <a:r>
              <a:rPr lang="en-US" altLang="en-US" sz="2000" dirty="0"/>
              <a:t>In other snake game , snake is move one pixel at a time.</a:t>
            </a:r>
          </a:p>
          <a:p>
            <a:r>
              <a:rPr lang="en-US" altLang="en-US" sz="2000" dirty="0"/>
              <a:t>User click on one of Arrow key to change the path of the snake (Move four direction).</a:t>
            </a:r>
          </a:p>
        </p:txBody>
      </p:sp>
      <p:pic>
        <p:nvPicPr>
          <p:cNvPr id="1028" name="Picture 4" descr="arrow keys Icon 264898">
            <a:extLst>
              <a:ext uri="{FF2B5EF4-FFF2-40B4-BE49-F238E27FC236}">
                <a16:creationId xmlns:a16="http://schemas.microsoft.com/office/drawing/2014/main" id="{8C14FA14-5FE4-4C35-9BCA-E8B708A15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513" y="3307223"/>
            <a:ext cx="2021889" cy="2021889"/>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a:extLst>
              <a:ext uri="{FF2B5EF4-FFF2-40B4-BE49-F238E27FC236}">
                <a16:creationId xmlns:a16="http://schemas.microsoft.com/office/drawing/2014/main" id="{AC23C3D1-140B-4419-9E2E-45E7B1A464E1}"/>
              </a:ext>
            </a:extLst>
          </p:cNvPr>
          <p:cNvCxnSpPr>
            <a:cxnSpLocks/>
          </p:cNvCxnSpPr>
          <p:nvPr/>
        </p:nvCxnSpPr>
        <p:spPr>
          <a:xfrm flipH="1">
            <a:off x="6095998" y="1059305"/>
            <a:ext cx="6" cy="482659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3765FCA9-9352-4ACB-B9C8-E4C8A62E06A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095998" y="2463928"/>
            <a:ext cx="2252150" cy="3807333"/>
          </a:xfrm>
          <a:prstGeom prst="rect">
            <a:avLst/>
          </a:prstGeom>
        </p:spPr>
      </p:pic>
      <p:sp>
        <p:nvSpPr>
          <p:cNvPr id="38" name="Rectangle 37">
            <a:extLst>
              <a:ext uri="{FF2B5EF4-FFF2-40B4-BE49-F238E27FC236}">
                <a16:creationId xmlns:a16="http://schemas.microsoft.com/office/drawing/2014/main" id="{AE571BD7-3000-49BF-B59D-9A280D53FD3F}"/>
              </a:ext>
            </a:extLst>
          </p:cNvPr>
          <p:cNvSpPr/>
          <p:nvPr/>
        </p:nvSpPr>
        <p:spPr>
          <a:xfrm>
            <a:off x="6498696" y="3045041"/>
            <a:ext cx="1446754" cy="2565646"/>
          </a:xfrm>
          <a:prstGeom prst="rect">
            <a:avLst/>
          </a:prstGeom>
          <a:solidFill>
            <a:schemeClr val="tx1">
              <a:lumMod val="6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0" name="Straight Connector 39">
            <a:extLst>
              <a:ext uri="{FF2B5EF4-FFF2-40B4-BE49-F238E27FC236}">
                <a16:creationId xmlns:a16="http://schemas.microsoft.com/office/drawing/2014/main" id="{8ABA7E0E-8A5F-46EC-B0FE-F71EBFE612AD}"/>
              </a:ext>
            </a:extLst>
          </p:cNvPr>
          <p:cNvCxnSpPr>
            <a:stCxn id="38" idx="0"/>
          </p:cNvCxnSpPr>
          <p:nvPr/>
        </p:nvCxnSpPr>
        <p:spPr>
          <a:xfrm flipH="1">
            <a:off x="7217787" y="3045041"/>
            <a:ext cx="4286" cy="2565646"/>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C26A641-4484-4AD0-AE50-0552F1304FE4}"/>
              </a:ext>
            </a:extLst>
          </p:cNvPr>
          <p:cNvCxnSpPr>
            <a:stCxn id="38" idx="3"/>
            <a:endCxn id="38" idx="1"/>
          </p:cNvCxnSpPr>
          <p:nvPr/>
        </p:nvCxnSpPr>
        <p:spPr>
          <a:xfrm flipH="1">
            <a:off x="6498696" y="4327864"/>
            <a:ext cx="1446754"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7AD21544-7DBE-411A-982C-9E3A2BD631F2}"/>
              </a:ext>
            </a:extLst>
          </p:cNvPr>
          <p:cNvSpPr/>
          <p:nvPr/>
        </p:nvSpPr>
        <p:spPr>
          <a:xfrm>
            <a:off x="6708141" y="4669666"/>
            <a:ext cx="317473" cy="299610"/>
          </a:xfrm>
          <a:prstGeom prst="ellipse">
            <a:avLst/>
          </a:prstGeom>
          <a:solidFill>
            <a:schemeClr val="tx1">
              <a:lumMod val="85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BB5668BE-671F-4193-8525-E0ED45770107}"/>
              </a:ext>
            </a:extLst>
          </p:cNvPr>
          <p:cNvSpPr/>
          <p:nvPr/>
        </p:nvSpPr>
        <p:spPr>
          <a:xfrm>
            <a:off x="7427232" y="4669666"/>
            <a:ext cx="317473" cy="299610"/>
          </a:xfrm>
          <a:prstGeom prst="ellipse">
            <a:avLst/>
          </a:prstGeom>
          <a:solidFill>
            <a:schemeClr val="tx1">
              <a:lumMod val="85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2334514D-6E4E-4844-B34E-27B3F82D4A28}"/>
              </a:ext>
            </a:extLst>
          </p:cNvPr>
          <p:cNvSpPr txBox="1"/>
          <p:nvPr/>
        </p:nvSpPr>
        <p:spPr>
          <a:xfrm>
            <a:off x="6445224" y="4009092"/>
            <a:ext cx="1656108" cy="369332"/>
          </a:xfrm>
          <a:prstGeom prst="rect">
            <a:avLst/>
          </a:prstGeom>
          <a:noFill/>
        </p:spPr>
        <p:txBody>
          <a:bodyPr wrap="square" rtlCol="0">
            <a:spAutoFit/>
          </a:bodyPr>
          <a:lstStyle/>
          <a:p>
            <a:r>
              <a:rPr lang="en-US" dirty="0">
                <a:solidFill>
                  <a:schemeClr val="bg1"/>
                </a:solidFill>
              </a:rPr>
              <a:t>-x         0     +x</a:t>
            </a:r>
            <a:endParaRPr lang="en-IN" dirty="0">
              <a:solidFill>
                <a:schemeClr val="bg1"/>
              </a:solidFill>
            </a:endParaRPr>
          </a:p>
        </p:txBody>
      </p:sp>
      <p:sp>
        <p:nvSpPr>
          <p:cNvPr id="58" name="TextBox 57">
            <a:extLst>
              <a:ext uri="{FF2B5EF4-FFF2-40B4-BE49-F238E27FC236}">
                <a16:creationId xmlns:a16="http://schemas.microsoft.com/office/drawing/2014/main" id="{62677D6A-82BD-427F-A359-962509C3866C}"/>
              </a:ext>
            </a:extLst>
          </p:cNvPr>
          <p:cNvSpPr txBox="1"/>
          <p:nvPr/>
        </p:nvSpPr>
        <p:spPr>
          <a:xfrm>
            <a:off x="6469740" y="5063232"/>
            <a:ext cx="798984" cy="553998"/>
          </a:xfrm>
          <a:prstGeom prst="rect">
            <a:avLst/>
          </a:prstGeom>
          <a:noFill/>
        </p:spPr>
        <p:txBody>
          <a:bodyPr wrap="square" rtlCol="0">
            <a:spAutoFit/>
          </a:bodyPr>
          <a:lstStyle/>
          <a:p>
            <a:pPr algn="ctr"/>
            <a:r>
              <a:rPr lang="en-US" sz="1000" b="1" i="1" dirty="0">
                <a:solidFill>
                  <a:schemeClr val="accent1">
                    <a:lumMod val="50000"/>
                  </a:schemeClr>
                </a:solidFill>
              </a:rPr>
              <a:t>To Move Anticlockwise</a:t>
            </a:r>
            <a:endParaRPr lang="en-IN" sz="1000" b="1" i="1" dirty="0">
              <a:solidFill>
                <a:schemeClr val="accent1">
                  <a:lumMod val="50000"/>
                </a:schemeClr>
              </a:solidFill>
            </a:endParaRPr>
          </a:p>
        </p:txBody>
      </p:sp>
      <p:sp>
        <p:nvSpPr>
          <p:cNvPr id="60" name="TextBox 59">
            <a:extLst>
              <a:ext uri="{FF2B5EF4-FFF2-40B4-BE49-F238E27FC236}">
                <a16:creationId xmlns:a16="http://schemas.microsoft.com/office/drawing/2014/main" id="{670802BD-F502-48B9-876E-F37C8E4C367D}"/>
              </a:ext>
            </a:extLst>
          </p:cNvPr>
          <p:cNvSpPr txBox="1"/>
          <p:nvPr/>
        </p:nvSpPr>
        <p:spPr>
          <a:xfrm>
            <a:off x="7186476" y="5056689"/>
            <a:ext cx="798984" cy="553998"/>
          </a:xfrm>
          <a:prstGeom prst="rect">
            <a:avLst/>
          </a:prstGeom>
          <a:noFill/>
        </p:spPr>
        <p:txBody>
          <a:bodyPr wrap="square" rtlCol="0">
            <a:spAutoFit/>
          </a:bodyPr>
          <a:lstStyle/>
          <a:p>
            <a:pPr algn="ctr"/>
            <a:r>
              <a:rPr lang="en-US" sz="1000" b="1" i="1" dirty="0">
                <a:solidFill>
                  <a:schemeClr val="accent1">
                    <a:lumMod val="50000"/>
                  </a:schemeClr>
                </a:solidFill>
              </a:rPr>
              <a:t>To Move Clock wise</a:t>
            </a:r>
            <a:endParaRPr lang="en-IN" sz="1000" b="1" i="1" dirty="0">
              <a:solidFill>
                <a:schemeClr val="accent1">
                  <a:lumMod val="50000"/>
                </a:schemeClr>
              </a:solidFill>
            </a:endParaRPr>
          </a:p>
        </p:txBody>
      </p:sp>
      <p:cxnSp>
        <p:nvCxnSpPr>
          <p:cNvPr id="1053" name="Connector: Elbow 1052">
            <a:extLst>
              <a:ext uri="{FF2B5EF4-FFF2-40B4-BE49-F238E27FC236}">
                <a16:creationId xmlns:a16="http://schemas.microsoft.com/office/drawing/2014/main" id="{53CD9E90-AE1D-49CD-A1A7-2ADF37AE389B}"/>
              </a:ext>
            </a:extLst>
          </p:cNvPr>
          <p:cNvCxnSpPr>
            <a:cxnSpLocks/>
          </p:cNvCxnSpPr>
          <p:nvPr/>
        </p:nvCxnSpPr>
        <p:spPr>
          <a:xfrm rot="5400000" flipH="1" flipV="1">
            <a:off x="7345790" y="4867346"/>
            <a:ext cx="262280" cy="218080"/>
          </a:xfrm>
          <a:prstGeom prst="bentConnector3">
            <a:avLst>
              <a:gd name="adj1" fmla="val 50000"/>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F921BAF0-C889-4757-AB09-F7C10F3E753D}"/>
              </a:ext>
            </a:extLst>
          </p:cNvPr>
          <p:cNvCxnSpPr>
            <a:cxnSpLocks/>
          </p:cNvCxnSpPr>
          <p:nvPr/>
        </p:nvCxnSpPr>
        <p:spPr>
          <a:xfrm rot="5400000" flipH="1" flipV="1">
            <a:off x="6634851" y="4868965"/>
            <a:ext cx="262280" cy="218080"/>
          </a:xfrm>
          <a:prstGeom prst="bentConnector3">
            <a:avLst>
              <a:gd name="adj1" fmla="val 50000"/>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78" name="Arrow: Curved Right 1077">
            <a:extLst>
              <a:ext uri="{FF2B5EF4-FFF2-40B4-BE49-F238E27FC236}">
                <a16:creationId xmlns:a16="http://schemas.microsoft.com/office/drawing/2014/main" id="{7ACB35DC-7485-4524-A81B-3130C922E5D1}"/>
              </a:ext>
            </a:extLst>
          </p:cNvPr>
          <p:cNvSpPr/>
          <p:nvPr/>
        </p:nvSpPr>
        <p:spPr>
          <a:xfrm rot="8528332">
            <a:off x="6839082" y="3283249"/>
            <a:ext cx="262793" cy="516824"/>
          </a:xfrm>
          <a:prstGeom prst="curvedRightArrow">
            <a:avLst>
              <a:gd name="adj1" fmla="val 18373"/>
              <a:gd name="adj2" fmla="val 50000"/>
              <a:gd name="adj3" fmla="val 2500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6" name="Arrow: Curved Right 125">
            <a:extLst>
              <a:ext uri="{FF2B5EF4-FFF2-40B4-BE49-F238E27FC236}">
                <a16:creationId xmlns:a16="http://schemas.microsoft.com/office/drawing/2014/main" id="{57D935C5-3F01-4009-8F3D-961824CCB59E}"/>
              </a:ext>
            </a:extLst>
          </p:cNvPr>
          <p:cNvSpPr/>
          <p:nvPr/>
        </p:nvSpPr>
        <p:spPr>
          <a:xfrm rot="12698578" flipH="1">
            <a:off x="7434576" y="3334850"/>
            <a:ext cx="237798" cy="467497"/>
          </a:xfrm>
          <a:prstGeom prst="curvedRightArrow">
            <a:avLst>
              <a:gd name="adj1" fmla="val 18373"/>
              <a:gd name="adj2" fmla="val 50000"/>
              <a:gd name="adj3" fmla="val 2500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4" name="TextBox 63">
            <a:extLst>
              <a:ext uri="{FF2B5EF4-FFF2-40B4-BE49-F238E27FC236}">
                <a16:creationId xmlns:a16="http://schemas.microsoft.com/office/drawing/2014/main" id="{63F18CD0-C6A9-4449-9760-DA0E9B3BE480}"/>
              </a:ext>
            </a:extLst>
          </p:cNvPr>
          <p:cNvSpPr txBox="1"/>
          <p:nvPr/>
        </p:nvSpPr>
        <p:spPr>
          <a:xfrm>
            <a:off x="7206837" y="2963171"/>
            <a:ext cx="524677" cy="369332"/>
          </a:xfrm>
          <a:prstGeom prst="rect">
            <a:avLst/>
          </a:prstGeom>
          <a:noFill/>
          <a:ln>
            <a:noFill/>
          </a:ln>
        </p:spPr>
        <p:txBody>
          <a:bodyPr wrap="square" rtlCol="0">
            <a:spAutoFit/>
          </a:bodyPr>
          <a:lstStyle/>
          <a:p>
            <a:r>
              <a:rPr lang="en-US" dirty="0">
                <a:solidFill>
                  <a:schemeClr val="bg1"/>
                </a:solidFill>
              </a:rPr>
              <a:t>+y</a:t>
            </a:r>
            <a:endParaRPr lang="en-IN" dirty="0">
              <a:solidFill>
                <a:schemeClr val="bg1"/>
              </a:solidFill>
            </a:endParaRPr>
          </a:p>
        </p:txBody>
      </p:sp>
      <p:sp>
        <p:nvSpPr>
          <p:cNvPr id="66" name="Content Placeholder 65">
            <a:extLst>
              <a:ext uri="{FF2B5EF4-FFF2-40B4-BE49-F238E27FC236}">
                <a16:creationId xmlns:a16="http://schemas.microsoft.com/office/drawing/2014/main" id="{2AF17CCF-92A9-4224-BBC9-67EFEB8BA779}"/>
              </a:ext>
            </a:extLst>
          </p:cNvPr>
          <p:cNvSpPr>
            <a:spLocks noGrp="1"/>
          </p:cNvSpPr>
          <p:nvPr>
            <p:ph sz="half" idx="2"/>
          </p:nvPr>
        </p:nvSpPr>
        <p:spPr>
          <a:xfrm>
            <a:off x="6254142" y="1059305"/>
            <a:ext cx="5629624" cy="4952680"/>
          </a:xfrm>
        </p:spPr>
        <p:txBody>
          <a:bodyPr/>
          <a:lstStyle/>
          <a:p>
            <a:r>
              <a:rPr lang="en-US" dirty="0"/>
              <a:t>In Eater game , snake is move freely. </a:t>
            </a:r>
          </a:p>
          <a:p>
            <a:r>
              <a:rPr lang="en-US" dirty="0"/>
              <a:t>I have set a Algorithm in which when we will click -x direction to move </a:t>
            </a:r>
            <a:r>
              <a:rPr lang="en-US" dirty="0" err="1"/>
              <a:t>Anticlock</a:t>
            </a:r>
            <a:r>
              <a:rPr lang="en-US" dirty="0"/>
              <a:t> wise and x direction to move clock wise with respect 		 to center(0) and z-axis of 		 mobile (Move all direction).</a:t>
            </a:r>
            <a:endParaRPr lang="en-IN" dirty="0"/>
          </a:p>
        </p:txBody>
      </p:sp>
      <p:pic>
        <p:nvPicPr>
          <p:cNvPr id="70" name="Picture 69">
            <a:extLst>
              <a:ext uri="{FF2B5EF4-FFF2-40B4-BE49-F238E27FC236}">
                <a16:creationId xmlns:a16="http://schemas.microsoft.com/office/drawing/2014/main" id="{ECFE58E7-F8EB-4484-927C-B11DFB3C4296}"/>
              </a:ext>
            </a:extLst>
          </p:cNvPr>
          <p:cNvPicPr>
            <a:picLocks noChangeAspect="1"/>
          </p:cNvPicPr>
          <p:nvPr/>
        </p:nvPicPr>
        <p:blipFill>
          <a:blip r:embed="rId5"/>
          <a:stretch>
            <a:fillRect/>
          </a:stretch>
        </p:blipFill>
        <p:spPr>
          <a:xfrm>
            <a:off x="692998" y="3280970"/>
            <a:ext cx="2581599" cy="2305328"/>
          </a:xfrm>
          <a:prstGeom prst="rect">
            <a:avLst/>
          </a:prstGeom>
        </p:spPr>
      </p:pic>
      <p:sp>
        <p:nvSpPr>
          <p:cNvPr id="72" name="Rectangle: Rounded Corners 71">
            <a:extLst>
              <a:ext uri="{FF2B5EF4-FFF2-40B4-BE49-F238E27FC236}">
                <a16:creationId xmlns:a16="http://schemas.microsoft.com/office/drawing/2014/main" id="{74681428-EDD7-404C-B98E-A3203D33870E}"/>
              </a:ext>
            </a:extLst>
          </p:cNvPr>
          <p:cNvSpPr/>
          <p:nvPr/>
        </p:nvSpPr>
        <p:spPr>
          <a:xfrm>
            <a:off x="8177633" y="4298922"/>
            <a:ext cx="3722724" cy="1080439"/>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TextBox 72">
            <a:extLst>
              <a:ext uri="{FF2B5EF4-FFF2-40B4-BE49-F238E27FC236}">
                <a16:creationId xmlns:a16="http://schemas.microsoft.com/office/drawing/2014/main" id="{017546F6-546E-411F-8DCE-07C443BF1E7D}"/>
              </a:ext>
            </a:extLst>
          </p:cNvPr>
          <p:cNvSpPr txBox="1"/>
          <p:nvPr/>
        </p:nvSpPr>
        <p:spPr>
          <a:xfrm>
            <a:off x="8432001" y="4491303"/>
            <a:ext cx="3511107" cy="707886"/>
          </a:xfrm>
          <a:prstGeom prst="rect">
            <a:avLst/>
          </a:prstGeom>
          <a:noFill/>
        </p:spPr>
        <p:txBody>
          <a:bodyPr wrap="square" rtlCol="0">
            <a:spAutoFit/>
          </a:bodyPr>
          <a:lstStyle/>
          <a:p>
            <a:r>
              <a:rPr lang="en-US" sz="2000" dirty="0">
                <a:solidFill>
                  <a:schemeClr val="accent1">
                    <a:lumMod val="40000"/>
                    <a:lumOff val="60000"/>
                  </a:schemeClr>
                </a:solidFill>
              </a:rPr>
              <a:t>This is the main feature of Eater game.</a:t>
            </a:r>
            <a:endParaRPr lang="en-IN" sz="2000" dirty="0">
              <a:solidFill>
                <a:schemeClr val="accent1">
                  <a:lumMod val="40000"/>
                  <a:lumOff val="60000"/>
                </a:schemeClr>
              </a:solidFill>
            </a:endParaRPr>
          </a:p>
        </p:txBody>
      </p:sp>
    </p:spTree>
    <p:extLst>
      <p:ext uri="{BB962C8B-B14F-4D97-AF65-F5344CB8AC3E}">
        <p14:creationId xmlns:p14="http://schemas.microsoft.com/office/powerpoint/2010/main" val="4223698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327E0-33DF-4515-BE54-F976959360DD}"/>
              </a:ext>
            </a:extLst>
          </p:cNvPr>
          <p:cNvSpPr>
            <a:spLocks noGrp="1"/>
          </p:cNvSpPr>
          <p:nvPr>
            <p:ph type="title"/>
          </p:nvPr>
        </p:nvSpPr>
        <p:spPr>
          <a:xfrm>
            <a:off x="1448198" y="193923"/>
            <a:ext cx="9295603" cy="713558"/>
          </a:xfrm>
        </p:spPr>
        <p:txBody>
          <a:bodyPr>
            <a:normAutofit/>
          </a:bodyPr>
          <a:lstStyle/>
          <a:p>
            <a:r>
              <a:rPr lang="en-US" sz="4200" dirty="0"/>
              <a:t>levels</a:t>
            </a:r>
            <a:endParaRPr lang="en-IN" sz="4200" dirty="0"/>
          </a:p>
        </p:txBody>
      </p:sp>
      <p:sp>
        <p:nvSpPr>
          <p:cNvPr id="10" name="Text Placeholder 9">
            <a:extLst>
              <a:ext uri="{FF2B5EF4-FFF2-40B4-BE49-F238E27FC236}">
                <a16:creationId xmlns:a16="http://schemas.microsoft.com/office/drawing/2014/main" id="{3688D4A0-1D81-4445-9572-772E36F9A788}"/>
              </a:ext>
            </a:extLst>
          </p:cNvPr>
          <p:cNvSpPr>
            <a:spLocks noGrp="1"/>
          </p:cNvSpPr>
          <p:nvPr>
            <p:ph type="body" idx="1"/>
          </p:nvPr>
        </p:nvSpPr>
        <p:spPr>
          <a:xfrm>
            <a:off x="286233" y="2019548"/>
            <a:ext cx="3699841" cy="801943"/>
          </a:xfrm>
        </p:spPr>
        <p:txBody>
          <a:bodyPr/>
          <a:lstStyle/>
          <a:p>
            <a:pPr algn="ctr"/>
            <a:r>
              <a:rPr lang="en-IN" dirty="0">
                <a:solidFill>
                  <a:schemeClr val="accent1">
                    <a:lumMod val="60000"/>
                    <a:lumOff val="40000"/>
                  </a:schemeClr>
                </a:solidFill>
              </a:rPr>
              <a:t>Easy level</a:t>
            </a:r>
          </a:p>
        </p:txBody>
      </p:sp>
      <p:sp>
        <p:nvSpPr>
          <p:cNvPr id="11" name="Content Placeholder 10">
            <a:extLst>
              <a:ext uri="{FF2B5EF4-FFF2-40B4-BE49-F238E27FC236}">
                <a16:creationId xmlns:a16="http://schemas.microsoft.com/office/drawing/2014/main" id="{20C39E86-6B13-4E61-A559-5543571EEFE0}"/>
              </a:ext>
            </a:extLst>
          </p:cNvPr>
          <p:cNvSpPr>
            <a:spLocks noGrp="1"/>
          </p:cNvSpPr>
          <p:nvPr>
            <p:ph sz="half" idx="2"/>
          </p:nvPr>
        </p:nvSpPr>
        <p:spPr>
          <a:xfrm>
            <a:off x="286233" y="2880804"/>
            <a:ext cx="3699841" cy="2644457"/>
          </a:xfrm>
        </p:spPr>
        <p:txBody>
          <a:bodyPr>
            <a:normAutofit fontScale="92500" lnSpcReduction="10000"/>
          </a:bodyPr>
          <a:lstStyle/>
          <a:p>
            <a:r>
              <a:rPr lang="en-US" dirty="0"/>
              <a:t>In this level snake take 15 food to win. There is no given any poison and boundary so that users have Opportunity to get more and more points and there snake never destroy.</a:t>
            </a:r>
            <a:endParaRPr lang="en-IN" dirty="0"/>
          </a:p>
        </p:txBody>
      </p:sp>
      <p:sp>
        <p:nvSpPr>
          <p:cNvPr id="12" name="Text Placeholder 11">
            <a:extLst>
              <a:ext uri="{FF2B5EF4-FFF2-40B4-BE49-F238E27FC236}">
                <a16:creationId xmlns:a16="http://schemas.microsoft.com/office/drawing/2014/main" id="{D38F64CA-16F4-47D2-AF70-C8E1809834E0}"/>
              </a:ext>
            </a:extLst>
          </p:cNvPr>
          <p:cNvSpPr>
            <a:spLocks noGrp="1"/>
          </p:cNvSpPr>
          <p:nvPr>
            <p:ph type="body" sz="quarter" idx="3"/>
          </p:nvPr>
        </p:nvSpPr>
        <p:spPr>
          <a:xfrm>
            <a:off x="8205925" y="1989485"/>
            <a:ext cx="3699841" cy="802237"/>
          </a:xfrm>
        </p:spPr>
        <p:txBody>
          <a:bodyPr/>
          <a:lstStyle/>
          <a:p>
            <a:pPr algn="ctr"/>
            <a:r>
              <a:rPr lang="en-US" dirty="0">
                <a:solidFill>
                  <a:schemeClr val="accent1">
                    <a:lumMod val="60000"/>
                    <a:lumOff val="40000"/>
                  </a:schemeClr>
                </a:solidFill>
              </a:rPr>
              <a:t>Hard level</a:t>
            </a:r>
            <a:endParaRPr lang="en-IN" dirty="0">
              <a:solidFill>
                <a:schemeClr val="accent1">
                  <a:lumMod val="60000"/>
                  <a:lumOff val="40000"/>
                </a:schemeClr>
              </a:solidFill>
            </a:endParaRPr>
          </a:p>
        </p:txBody>
      </p:sp>
      <p:sp>
        <p:nvSpPr>
          <p:cNvPr id="13" name="Content Placeholder 12">
            <a:extLst>
              <a:ext uri="{FF2B5EF4-FFF2-40B4-BE49-F238E27FC236}">
                <a16:creationId xmlns:a16="http://schemas.microsoft.com/office/drawing/2014/main" id="{51E47C91-4438-4840-A96D-3E7C00203A29}"/>
              </a:ext>
            </a:extLst>
          </p:cNvPr>
          <p:cNvSpPr>
            <a:spLocks noGrp="1"/>
          </p:cNvSpPr>
          <p:nvPr>
            <p:ph sz="quarter" idx="4"/>
          </p:nvPr>
        </p:nvSpPr>
        <p:spPr>
          <a:xfrm>
            <a:off x="8111599" y="2858955"/>
            <a:ext cx="3699841" cy="3076113"/>
          </a:xfrm>
        </p:spPr>
        <p:txBody>
          <a:bodyPr>
            <a:normAutofit fontScale="92500" lnSpcReduction="10000"/>
          </a:bodyPr>
          <a:lstStyle/>
          <a:p>
            <a:r>
              <a:rPr lang="en-US" dirty="0"/>
              <a:t> In this level snake take 15 food to win. given all poison and boundary so that users have to play with full concentration and safely. Even if snake will eat poison or touch the wall they will out and snake will destroy and game will end.</a:t>
            </a:r>
            <a:endParaRPr lang="en-IN" dirty="0"/>
          </a:p>
        </p:txBody>
      </p:sp>
      <p:sp>
        <p:nvSpPr>
          <p:cNvPr id="5" name="TextBox 4">
            <a:extLst>
              <a:ext uri="{FF2B5EF4-FFF2-40B4-BE49-F238E27FC236}">
                <a16:creationId xmlns:a16="http://schemas.microsoft.com/office/drawing/2014/main" id="{FEEC4FE6-CE02-4315-AD83-880F84DE1006}"/>
              </a:ext>
            </a:extLst>
          </p:cNvPr>
          <p:cNvSpPr txBox="1"/>
          <p:nvPr/>
        </p:nvSpPr>
        <p:spPr>
          <a:xfrm>
            <a:off x="4230949" y="2880804"/>
            <a:ext cx="3461552" cy="2554545"/>
          </a:xfrm>
          <a:prstGeom prst="rect">
            <a:avLst/>
          </a:prstGeom>
          <a:noFill/>
        </p:spPr>
        <p:txBody>
          <a:bodyPr wrap="square" rtlCol="0">
            <a:spAutoFit/>
          </a:bodyPr>
          <a:lstStyle/>
          <a:p>
            <a:pPr marL="285750" indent="-285750">
              <a:buClr>
                <a:srgbClr val="FF9900"/>
              </a:buClr>
              <a:buFont typeface="Arial" panose="020B0604020202020204" pitchFamily="34" charset="0"/>
              <a:buChar char="•"/>
            </a:pPr>
            <a:r>
              <a:rPr lang="en-US" sz="2000" dirty="0"/>
              <a:t>In this level snake take 15 food to win. There is no given any poison but boundary is given to user so that users have to take note that they should not touch this wall. otherwise snake will destroy. </a:t>
            </a:r>
            <a:endParaRPr lang="en-IN" sz="2000" dirty="0"/>
          </a:p>
        </p:txBody>
      </p:sp>
      <p:sp>
        <p:nvSpPr>
          <p:cNvPr id="9" name="TextBox 8">
            <a:extLst>
              <a:ext uri="{FF2B5EF4-FFF2-40B4-BE49-F238E27FC236}">
                <a16:creationId xmlns:a16="http://schemas.microsoft.com/office/drawing/2014/main" id="{6C1C400B-E217-46DC-B11E-676047C64758}"/>
              </a:ext>
            </a:extLst>
          </p:cNvPr>
          <p:cNvSpPr txBox="1"/>
          <p:nvPr/>
        </p:nvSpPr>
        <p:spPr>
          <a:xfrm>
            <a:off x="721578" y="1097340"/>
            <a:ext cx="10748842" cy="892552"/>
          </a:xfrm>
          <a:prstGeom prst="rect">
            <a:avLst/>
          </a:prstGeom>
          <a:noFill/>
        </p:spPr>
        <p:txBody>
          <a:bodyPr wrap="square" rtlCol="0">
            <a:spAutoFit/>
          </a:bodyPr>
          <a:lstStyle/>
          <a:p>
            <a:pPr algn="ctr">
              <a:buClr>
                <a:srgbClr val="FF9900"/>
              </a:buClr>
            </a:pPr>
            <a:r>
              <a:rPr lang="en-US" sz="2600" dirty="0">
                <a:solidFill>
                  <a:schemeClr val="accent3">
                    <a:lumMod val="60000"/>
                    <a:lumOff val="40000"/>
                  </a:schemeClr>
                </a:solidFill>
              </a:rPr>
              <a:t>In this game there are 3 level. In all level snake take 15 food to win. This food in random position.</a:t>
            </a:r>
            <a:endParaRPr lang="en-IN" sz="2600" dirty="0">
              <a:solidFill>
                <a:schemeClr val="accent3">
                  <a:lumMod val="60000"/>
                  <a:lumOff val="40000"/>
                </a:schemeClr>
              </a:solidFill>
            </a:endParaRPr>
          </a:p>
        </p:txBody>
      </p:sp>
      <p:sp>
        <p:nvSpPr>
          <p:cNvPr id="14" name="TextBox 13">
            <a:extLst>
              <a:ext uri="{FF2B5EF4-FFF2-40B4-BE49-F238E27FC236}">
                <a16:creationId xmlns:a16="http://schemas.microsoft.com/office/drawing/2014/main" id="{EFCB4007-1861-4A81-8E11-AFEFC054AC78}"/>
              </a:ext>
            </a:extLst>
          </p:cNvPr>
          <p:cNvSpPr txBox="1"/>
          <p:nvPr/>
        </p:nvSpPr>
        <p:spPr>
          <a:xfrm>
            <a:off x="4230949" y="2390604"/>
            <a:ext cx="3257366" cy="430887"/>
          </a:xfrm>
          <a:prstGeom prst="rect">
            <a:avLst/>
          </a:prstGeom>
          <a:noFill/>
        </p:spPr>
        <p:txBody>
          <a:bodyPr wrap="square" rtlCol="0">
            <a:spAutoFit/>
          </a:bodyPr>
          <a:lstStyle/>
          <a:p>
            <a:pPr algn="ctr"/>
            <a:r>
              <a:rPr lang="en-IN" sz="2200" dirty="0">
                <a:solidFill>
                  <a:schemeClr val="accent1">
                    <a:lumMod val="60000"/>
                    <a:lumOff val="40000"/>
                  </a:schemeClr>
                </a:solidFill>
              </a:rPr>
              <a:t>MEDIUM LEVEL</a:t>
            </a:r>
          </a:p>
        </p:txBody>
      </p:sp>
      <p:sp>
        <p:nvSpPr>
          <p:cNvPr id="15" name="Rectangle: Rounded Corners 14">
            <a:extLst>
              <a:ext uri="{FF2B5EF4-FFF2-40B4-BE49-F238E27FC236}">
                <a16:creationId xmlns:a16="http://schemas.microsoft.com/office/drawing/2014/main" id="{2AEF86F2-4DF1-43BB-A53A-071F54E025AD}"/>
              </a:ext>
            </a:extLst>
          </p:cNvPr>
          <p:cNvSpPr/>
          <p:nvPr/>
        </p:nvSpPr>
        <p:spPr>
          <a:xfrm>
            <a:off x="286234" y="2299314"/>
            <a:ext cx="3628818" cy="352443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97F93E8-B197-4DDA-86B4-1AB05C66328F}"/>
              </a:ext>
            </a:extLst>
          </p:cNvPr>
          <p:cNvSpPr/>
          <p:nvPr/>
        </p:nvSpPr>
        <p:spPr>
          <a:xfrm>
            <a:off x="4230949" y="2299316"/>
            <a:ext cx="3558167" cy="352443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A0882930-B6CE-46B9-8858-9CFF008E0CDE}"/>
              </a:ext>
            </a:extLst>
          </p:cNvPr>
          <p:cNvSpPr/>
          <p:nvPr/>
        </p:nvSpPr>
        <p:spPr>
          <a:xfrm>
            <a:off x="8105013" y="2299315"/>
            <a:ext cx="3603152" cy="352443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84290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492AD-6E18-4D77-A451-B4203D7EAFE5}"/>
              </a:ext>
            </a:extLst>
          </p:cNvPr>
          <p:cNvSpPr>
            <a:spLocks noGrp="1"/>
          </p:cNvSpPr>
          <p:nvPr>
            <p:ph type="title"/>
          </p:nvPr>
        </p:nvSpPr>
        <p:spPr>
          <a:xfrm>
            <a:off x="1449211" y="744167"/>
            <a:ext cx="9293577" cy="1059305"/>
          </a:xfrm>
        </p:spPr>
        <p:txBody>
          <a:bodyPr/>
          <a:lstStyle/>
          <a:p>
            <a:r>
              <a:rPr lang="en-US" dirty="0"/>
              <a:t>How to play</a:t>
            </a:r>
            <a:endParaRPr lang="en-IN" dirty="0"/>
          </a:p>
        </p:txBody>
      </p:sp>
      <p:sp>
        <p:nvSpPr>
          <p:cNvPr id="3" name="Content Placeholder 2">
            <a:extLst>
              <a:ext uri="{FF2B5EF4-FFF2-40B4-BE49-F238E27FC236}">
                <a16:creationId xmlns:a16="http://schemas.microsoft.com/office/drawing/2014/main" id="{B04E352D-A92F-48BE-BC25-F6BBE027A92B}"/>
              </a:ext>
            </a:extLst>
          </p:cNvPr>
          <p:cNvSpPr>
            <a:spLocks noGrp="1"/>
          </p:cNvSpPr>
          <p:nvPr>
            <p:ph sz="half" idx="1"/>
          </p:nvPr>
        </p:nvSpPr>
        <p:spPr>
          <a:xfrm>
            <a:off x="1449217" y="2154488"/>
            <a:ext cx="4488654" cy="3448595"/>
          </a:xfrm>
        </p:spPr>
        <p:txBody>
          <a:bodyPr/>
          <a:lstStyle/>
          <a:p>
            <a:r>
              <a:rPr lang="en-US" dirty="0"/>
              <a:t>In this game their is a button named "How to play" Which is guide us to play this game.</a:t>
            </a:r>
          </a:p>
          <a:p>
            <a:r>
              <a:rPr lang="en-US" dirty="0"/>
              <a:t>When user click this button there is one video to help the user.</a:t>
            </a:r>
          </a:p>
        </p:txBody>
      </p:sp>
      <p:pic>
        <p:nvPicPr>
          <p:cNvPr id="6" name="Content Placeholder 5">
            <a:extLst>
              <a:ext uri="{FF2B5EF4-FFF2-40B4-BE49-F238E27FC236}">
                <a16:creationId xmlns:a16="http://schemas.microsoft.com/office/drawing/2014/main" id="{FD830E4F-A98A-4A35-A7B0-78781EDF5F4D}"/>
              </a:ext>
            </a:extLst>
          </p:cNvPr>
          <p:cNvPicPr>
            <a:picLocks noGrp="1" noChangeAspect="1"/>
          </p:cNvPicPr>
          <p:nvPr>
            <p:ph sz="half" idx="2"/>
          </p:nvPr>
        </p:nvPicPr>
        <p:blipFill>
          <a:blip r:embed="rId2"/>
          <a:stretch>
            <a:fillRect/>
          </a:stretch>
        </p:blipFill>
        <p:spPr>
          <a:xfrm>
            <a:off x="6746092" y="1864194"/>
            <a:ext cx="2031979" cy="3441700"/>
          </a:xfrm>
        </p:spPr>
      </p:pic>
      <p:pic>
        <p:nvPicPr>
          <p:cNvPr id="7" name="Content Placeholder 5">
            <a:extLst>
              <a:ext uri="{FF2B5EF4-FFF2-40B4-BE49-F238E27FC236}">
                <a16:creationId xmlns:a16="http://schemas.microsoft.com/office/drawing/2014/main" id="{310DAA1A-8FBF-4109-95B4-A1EA49127272}"/>
              </a:ext>
            </a:extLst>
          </p:cNvPr>
          <p:cNvPicPr>
            <a:picLocks noChangeAspect="1"/>
          </p:cNvPicPr>
          <p:nvPr/>
        </p:nvPicPr>
        <p:blipFill>
          <a:blip r:embed="rId2"/>
          <a:stretch>
            <a:fillRect/>
          </a:stretch>
        </p:blipFill>
        <p:spPr>
          <a:xfrm>
            <a:off x="8896274" y="1864194"/>
            <a:ext cx="2031979" cy="3441700"/>
          </a:xfrm>
          <a:prstGeom prst="rect">
            <a:avLst/>
          </a:prstGeom>
        </p:spPr>
      </p:pic>
      <p:pic>
        <p:nvPicPr>
          <p:cNvPr id="9" name="Picture 8">
            <a:extLst>
              <a:ext uri="{FF2B5EF4-FFF2-40B4-BE49-F238E27FC236}">
                <a16:creationId xmlns:a16="http://schemas.microsoft.com/office/drawing/2014/main" id="{E44CCFAC-144B-4C9A-87BA-2694D37269E9}"/>
              </a:ext>
            </a:extLst>
          </p:cNvPr>
          <p:cNvPicPr>
            <a:picLocks noChangeAspect="1"/>
          </p:cNvPicPr>
          <p:nvPr/>
        </p:nvPicPr>
        <p:blipFill>
          <a:blip r:embed="rId3"/>
          <a:stretch>
            <a:fillRect/>
          </a:stretch>
        </p:blipFill>
        <p:spPr>
          <a:xfrm>
            <a:off x="7111014" y="2370338"/>
            <a:ext cx="1296139" cy="2361499"/>
          </a:xfrm>
          <a:prstGeom prst="rect">
            <a:avLst/>
          </a:prstGeom>
        </p:spPr>
      </p:pic>
      <p:pic>
        <p:nvPicPr>
          <p:cNvPr id="11" name="Picture 10">
            <a:extLst>
              <a:ext uri="{FF2B5EF4-FFF2-40B4-BE49-F238E27FC236}">
                <a16:creationId xmlns:a16="http://schemas.microsoft.com/office/drawing/2014/main" id="{36DF0731-1556-437C-8D13-D5021E45A537}"/>
              </a:ext>
            </a:extLst>
          </p:cNvPr>
          <p:cNvPicPr>
            <a:picLocks noChangeAspect="1"/>
          </p:cNvPicPr>
          <p:nvPr/>
        </p:nvPicPr>
        <p:blipFill>
          <a:blip r:embed="rId4"/>
          <a:stretch>
            <a:fillRect/>
          </a:stretch>
        </p:blipFill>
        <p:spPr>
          <a:xfrm>
            <a:off x="9242887" y="2370337"/>
            <a:ext cx="1361279" cy="2361499"/>
          </a:xfrm>
          <a:prstGeom prst="rect">
            <a:avLst/>
          </a:prstGeom>
        </p:spPr>
      </p:pic>
      <p:cxnSp>
        <p:nvCxnSpPr>
          <p:cNvPr id="13" name="Connector: Elbow 12">
            <a:extLst>
              <a:ext uri="{FF2B5EF4-FFF2-40B4-BE49-F238E27FC236}">
                <a16:creationId xmlns:a16="http://schemas.microsoft.com/office/drawing/2014/main" id="{4244427B-37BE-45C7-9BD3-168B5F5AB9DF}"/>
              </a:ext>
            </a:extLst>
          </p:cNvPr>
          <p:cNvCxnSpPr>
            <a:cxnSpLocks/>
            <a:endCxn id="11" idx="1"/>
          </p:cNvCxnSpPr>
          <p:nvPr/>
        </p:nvCxnSpPr>
        <p:spPr>
          <a:xfrm flipV="1">
            <a:off x="8076972" y="3551087"/>
            <a:ext cx="1165915" cy="655398"/>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714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E39A9-1EDE-4872-8C2C-E1DC59DF5075}"/>
              </a:ext>
            </a:extLst>
          </p:cNvPr>
          <p:cNvSpPr>
            <a:spLocks noGrp="1"/>
          </p:cNvSpPr>
          <p:nvPr>
            <p:ph type="title"/>
          </p:nvPr>
        </p:nvSpPr>
        <p:spPr>
          <a:xfrm>
            <a:off x="1312406" y="371330"/>
            <a:ext cx="9293577" cy="593638"/>
          </a:xfrm>
        </p:spPr>
        <p:txBody>
          <a:bodyPr>
            <a:normAutofit/>
          </a:bodyPr>
          <a:lstStyle/>
          <a:p>
            <a:r>
              <a:rPr lang="en-US" sz="3600" dirty="0"/>
              <a:t>UI design</a:t>
            </a:r>
            <a:endParaRPr lang="en-IN" sz="3600" dirty="0"/>
          </a:p>
        </p:txBody>
      </p:sp>
      <p:sp>
        <p:nvSpPr>
          <p:cNvPr id="3" name="Content Placeholder 2">
            <a:extLst>
              <a:ext uri="{FF2B5EF4-FFF2-40B4-BE49-F238E27FC236}">
                <a16:creationId xmlns:a16="http://schemas.microsoft.com/office/drawing/2014/main" id="{C5C0E40E-C9D1-4263-9EC5-541BD1969E74}"/>
              </a:ext>
            </a:extLst>
          </p:cNvPr>
          <p:cNvSpPr>
            <a:spLocks noGrp="1"/>
          </p:cNvSpPr>
          <p:nvPr>
            <p:ph sz="half" idx="1"/>
          </p:nvPr>
        </p:nvSpPr>
        <p:spPr>
          <a:xfrm>
            <a:off x="1020932" y="1325466"/>
            <a:ext cx="4643021" cy="4474346"/>
          </a:xfrm>
        </p:spPr>
        <p:txBody>
          <a:bodyPr>
            <a:normAutofit/>
          </a:bodyPr>
          <a:lstStyle/>
          <a:p>
            <a:r>
              <a:rPr lang="en-US" sz="2400" dirty="0"/>
              <a:t>In this game I give UI design and button functionality to users get best gaming experience</a:t>
            </a:r>
            <a:r>
              <a:rPr lang="en-US" sz="2000" dirty="0"/>
              <a:t>.</a:t>
            </a:r>
          </a:p>
          <a:p>
            <a:pPr lvl="1"/>
            <a:r>
              <a:rPr lang="en-US" dirty="0"/>
              <a:t>Buttons:</a:t>
            </a:r>
          </a:p>
          <a:p>
            <a:pPr marL="1314450" lvl="2" indent="-400050">
              <a:buFont typeface="+mj-lt"/>
              <a:buAutoNum type="romanLcPeriod"/>
            </a:pPr>
            <a:r>
              <a:rPr lang="en-US" dirty="0"/>
              <a:t>Restart</a:t>
            </a:r>
          </a:p>
          <a:p>
            <a:pPr marL="1314450" lvl="2" indent="-400050">
              <a:buFont typeface="+mj-lt"/>
              <a:buAutoNum type="romanLcPeriod"/>
            </a:pPr>
            <a:r>
              <a:rPr lang="en-US" dirty="0"/>
              <a:t>Home</a:t>
            </a:r>
          </a:p>
          <a:p>
            <a:pPr marL="1314450" lvl="2" indent="-400050">
              <a:buFont typeface="+mj-lt"/>
              <a:buAutoNum type="romanLcPeriod"/>
            </a:pPr>
            <a:r>
              <a:rPr lang="en-US" dirty="0"/>
              <a:t>Next</a:t>
            </a:r>
          </a:p>
          <a:p>
            <a:pPr marL="1314450" lvl="2" indent="-400050">
              <a:buFont typeface="+mj-lt"/>
              <a:buAutoNum type="romanLcPeriod"/>
            </a:pPr>
            <a:r>
              <a:rPr lang="en-US" dirty="0"/>
              <a:t>Replay</a:t>
            </a:r>
          </a:p>
          <a:p>
            <a:pPr marL="1314450" lvl="2" indent="-400050">
              <a:buFont typeface="+mj-lt"/>
              <a:buAutoNum type="romanLcPeriod"/>
            </a:pPr>
            <a:r>
              <a:rPr lang="en-US" dirty="0"/>
              <a:t>Push/Play</a:t>
            </a:r>
          </a:p>
          <a:p>
            <a:pPr lvl="1"/>
            <a:endParaRPr lang="en-IN" dirty="0"/>
          </a:p>
        </p:txBody>
      </p:sp>
      <p:pic>
        <p:nvPicPr>
          <p:cNvPr id="15" name="Content Placeholder 5">
            <a:extLst>
              <a:ext uri="{FF2B5EF4-FFF2-40B4-BE49-F238E27FC236}">
                <a16:creationId xmlns:a16="http://schemas.microsoft.com/office/drawing/2014/main" id="{D9B49B5B-5CBB-4CEF-9A2C-F4C69B6842F9}"/>
              </a:ext>
            </a:extLst>
          </p:cNvPr>
          <p:cNvPicPr>
            <a:picLocks noChangeAspect="1"/>
          </p:cNvPicPr>
          <p:nvPr/>
        </p:nvPicPr>
        <p:blipFill>
          <a:blip r:embed="rId2"/>
          <a:stretch>
            <a:fillRect/>
          </a:stretch>
        </p:blipFill>
        <p:spPr>
          <a:xfrm>
            <a:off x="6339350" y="927716"/>
            <a:ext cx="2876485" cy="4872097"/>
          </a:xfrm>
          <a:prstGeom prst="rect">
            <a:avLst/>
          </a:prstGeom>
        </p:spPr>
      </p:pic>
      <p:pic>
        <p:nvPicPr>
          <p:cNvPr id="16" name="Content Placeholder 5">
            <a:extLst>
              <a:ext uri="{FF2B5EF4-FFF2-40B4-BE49-F238E27FC236}">
                <a16:creationId xmlns:a16="http://schemas.microsoft.com/office/drawing/2014/main" id="{93937795-3971-483E-93A3-B1564DFC2EA4}"/>
              </a:ext>
            </a:extLst>
          </p:cNvPr>
          <p:cNvPicPr>
            <a:picLocks noChangeAspect="1"/>
          </p:cNvPicPr>
          <p:nvPr/>
        </p:nvPicPr>
        <p:blipFill>
          <a:blip r:embed="rId2"/>
          <a:stretch>
            <a:fillRect/>
          </a:stretch>
        </p:blipFill>
        <p:spPr>
          <a:xfrm>
            <a:off x="9167741" y="927715"/>
            <a:ext cx="2876485" cy="4872097"/>
          </a:xfrm>
          <a:prstGeom prst="rect">
            <a:avLst/>
          </a:prstGeom>
        </p:spPr>
      </p:pic>
      <p:pic>
        <p:nvPicPr>
          <p:cNvPr id="20" name="Content Placeholder 19">
            <a:extLst>
              <a:ext uri="{FF2B5EF4-FFF2-40B4-BE49-F238E27FC236}">
                <a16:creationId xmlns:a16="http://schemas.microsoft.com/office/drawing/2014/main" id="{4A0693C3-EAE2-4252-ABB8-9163EB187734}"/>
              </a:ext>
            </a:extLst>
          </p:cNvPr>
          <p:cNvPicPr>
            <a:picLocks noGrp="1" noChangeAspect="1"/>
          </p:cNvPicPr>
          <p:nvPr>
            <p:ph sz="half" idx="2"/>
          </p:nvPr>
        </p:nvPicPr>
        <p:blipFill>
          <a:blip r:embed="rId3"/>
          <a:stretch>
            <a:fillRect/>
          </a:stretch>
        </p:blipFill>
        <p:spPr>
          <a:xfrm>
            <a:off x="9686868" y="1653410"/>
            <a:ext cx="1838231" cy="3282573"/>
          </a:xfrm>
        </p:spPr>
      </p:pic>
      <p:pic>
        <p:nvPicPr>
          <p:cNvPr id="22" name="Picture 21">
            <a:extLst>
              <a:ext uri="{FF2B5EF4-FFF2-40B4-BE49-F238E27FC236}">
                <a16:creationId xmlns:a16="http://schemas.microsoft.com/office/drawing/2014/main" id="{DDC38F08-38ED-46DE-BFDD-A04C8FFC79F9}"/>
              </a:ext>
            </a:extLst>
          </p:cNvPr>
          <p:cNvPicPr>
            <a:picLocks noChangeAspect="1"/>
          </p:cNvPicPr>
          <p:nvPr/>
        </p:nvPicPr>
        <p:blipFill>
          <a:blip r:embed="rId4"/>
          <a:stretch>
            <a:fillRect/>
          </a:stretch>
        </p:blipFill>
        <p:spPr>
          <a:xfrm>
            <a:off x="6850260" y="1653410"/>
            <a:ext cx="1846448" cy="3282573"/>
          </a:xfrm>
          <a:prstGeom prst="rect">
            <a:avLst/>
          </a:prstGeom>
        </p:spPr>
      </p:pic>
      <p:sp>
        <p:nvSpPr>
          <p:cNvPr id="23" name="Rectangle 22">
            <a:extLst>
              <a:ext uri="{FF2B5EF4-FFF2-40B4-BE49-F238E27FC236}">
                <a16:creationId xmlns:a16="http://schemas.microsoft.com/office/drawing/2014/main" id="{8F4BFAA9-37C6-4B49-B31C-CB72F663D82D}"/>
              </a:ext>
            </a:extLst>
          </p:cNvPr>
          <p:cNvSpPr/>
          <p:nvPr/>
        </p:nvSpPr>
        <p:spPr>
          <a:xfrm>
            <a:off x="6640497" y="1482571"/>
            <a:ext cx="2290439" cy="56817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13E7D4B3-E5BB-4793-97D6-129390BF991C}"/>
              </a:ext>
            </a:extLst>
          </p:cNvPr>
          <p:cNvSpPr/>
          <p:nvPr/>
        </p:nvSpPr>
        <p:spPr>
          <a:xfrm>
            <a:off x="6640497" y="2109927"/>
            <a:ext cx="2290439" cy="25508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51290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ED354-0FFF-4895-8E6D-F833FC5FF373}"/>
              </a:ext>
            </a:extLst>
          </p:cNvPr>
          <p:cNvSpPr>
            <a:spLocks noGrp="1"/>
          </p:cNvSpPr>
          <p:nvPr>
            <p:ph type="title"/>
          </p:nvPr>
        </p:nvSpPr>
        <p:spPr>
          <a:xfrm>
            <a:off x="1450392" y="555944"/>
            <a:ext cx="9291215" cy="757951"/>
          </a:xfrm>
        </p:spPr>
        <p:txBody>
          <a:bodyPr>
            <a:normAutofit/>
          </a:bodyPr>
          <a:lstStyle/>
          <a:p>
            <a:r>
              <a:rPr lang="en-IN" sz="4000" dirty="0"/>
              <a:t>Overview of future intense</a:t>
            </a:r>
          </a:p>
        </p:txBody>
      </p:sp>
      <p:sp>
        <p:nvSpPr>
          <p:cNvPr id="5" name="Content Placeholder 4">
            <a:extLst>
              <a:ext uri="{FF2B5EF4-FFF2-40B4-BE49-F238E27FC236}">
                <a16:creationId xmlns:a16="http://schemas.microsoft.com/office/drawing/2014/main" id="{21634639-BD3C-4E76-BEE5-6C332FF8928C}"/>
              </a:ext>
            </a:extLst>
          </p:cNvPr>
          <p:cNvSpPr>
            <a:spLocks noGrp="1"/>
          </p:cNvSpPr>
          <p:nvPr>
            <p:ph idx="1"/>
          </p:nvPr>
        </p:nvSpPr>
        <p:spPr>
          <a:xfrm>
            <a:off x="858174" y="1784412"/>
            <a:ext cx="10475649" cy="3681933"/>
          </a:xfrm>
        </p:spPr>
        <p:txBody>
          <a:bodyPr>
            <a:normAutofit/>
          </a:bodyPr>
          <a:lstStyle/>
          <a:p>
            <a:r>
              <a:rPr lang="en-US" sz="2200" dirty="0"/>
              <a:t>My intense for creating this game is I want to be a successful &amp; good game developer.</a:t>
            </a:r>
          </a:p>
          <a:p>
            <a:r>
              <a:rPr lang="en-US" sz="2200" dirty="0"/>
              <a:t>I will make some change in app like creating more attractive graphics and Also put some more level according to difficulties.</a:t>
            </a:r>
          </a:p>
          <a:p>
            <a:r>
              <a:rPr lang="en-US" sz="2200" dirty="0"/>
              <a:t>Which is be more enthusiastic for user.</a:t>
            </a:r>
            <a:endParaRPr lang="en-IN" sz="2200" dirty="0"/>
          </a:p>
        </p:txBody>
      </p:sp>
    </p:spTree>
    <p:extLst>
      <p:ext uri="{BB962C8B-B14F-4D97-AF65-F5344CB8AC3E}">
        <p14:creationId xmlns:p14="http://schemas.microsoft.com/office/powerpoint/2010/main" val="572712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36A7-5A02-4F36-8795-BF950766803A}"/>
              </a:ext>
            </a:extLst>
          </p:cNvPr>
          <p:cNvSpPr>
            <a:spLocks noGrp="1"/>
          </p:cNvSpPr>
          <p:nvPr>
            <p:ph type="title"/>
          </p:nvPr>
        </p:nvSpPr>
        <p:spPr>
          <a:xfrm>
            <a:off x="1447331" y="94675"/>
            <a:ext cx="9293577" cy="668804"/>
          </a:xfrm>
        </p:spPr>
        <p:txBody>
          <a:bodyPr>
            <a:normAutofit/>
          </a:bodyPr>
          <a:lstStyle/>
          <a:p>
            <a:r>
              <a:rPr lang="en-US" sz="3600" dirty="0"/>
              <a:t>The end</a:t>
            </a:r>
            <a:endParaRPr lang="en-IN" sz="3600" dirty="0"/>
          </a:p>
        </p:txBody>
      </p:sp>
      <p:sp>
        <p:nvSpPr>
          <p:cNvPr id="3" name="Content Placeholder 2">
            <a:extLst>
              <a:ext uri="{FF2B5EF4-FFF2-40B4-BE49-F238E27FC236}">
                <a16:creationId xmlns:a16="http://schemas.microsoft.com/office/drawing/2014/main" id="{E5024694-FA61-4DA5-9F13-6F031A791889}"/>
              </a:ext>
            </a:extLst>
          </p:cNvPr>
          <p:cNvSpPr>
            <a:spLocks noGrp="1"/>
          </p:cNvSpPr>
          <p:nvPr>
            <p:ph sz="half" idx="1"/>
          </p:nvPr>
        </p:nvSpPr>
        <p:spPr>
          <a:xfrm>
            <a:off x="1447330" y="1052157"/>
            <a:ext cx="9293577" cy="945319"/>
          </a:xfrm>
        </p:spPr>
        <p:txBody>
          <a:bodyPr>
            <a:noAutofit/>
          </a:bodyPr>
          <a:lstStyle/>
          <a:p>
            <a:r>
              <a:rPr lang="en-US" sz="2200" dirty="0"/>
              <a:t>Thank you for watching my presentation of information about EATER GAME</a:t>
            </a:r>
            <a:endParaRPr lang="en-IN" sz="2200" dirty="0"/>
          </a:p>
        </p:txBody>
      </p:sp>
      <p:pic>
        <p:nvPicPr>
          <p:cNvPr id="6" name="Content Placeholder 5">
            <a:extLst>
              <a:ext uri="{FF2B5EF4-FFF2-40B4-BE49-F238E27FC236}">
                <a16:creationId xmlns:a16="http://schemas.microsoft.com/office/drawing/2014/main" id="{CB14D288-15C6-4C60-9B67-46B25B82F22F}"/>
              </a:ext>
            </a:extLst>
          </p:cNvPr>
          <p:cNvPicPr>
            <a:picLocks noGrp="1" noChangeAspect="1"/>
          </p:cNvPicPr>
          <p:nvPr>
            <p:ph sz="half" idx="2"/>
          </p:nvPr>
        </p:nvPicPr>
        <p:blipFill rotWithShape="1">
          <a:blip r:embed="rId2">
            <a:extLst>
              <a:ext uri="{BEBA8EAE-BF5A-486C-A8C5-ECC9F3942E4B}">
                <a14:imgProps xmlns:a14="http://schemas.microsoft.com/office/drawing/2010/main">
                  <a14:imgLayer r:embed="rId3">
                    <a14:imgEffect>
                      <a14:backgroundRemoval t="10000" b="90000" l="10000" r="90000">
                        <a14:foregroundMark x1="19200" y1="53500" x2="19200" y2="53500"/>
                        <a14:foregroundMark x1="15800" y1="57000" x2="15800" y2="57000"/>
                        <a14:foregroundMark x1="39800" y1="61000" x2="39800" y2="61000"/>
                        <a14:foregroundMark x1="53200" y1="56500" x2="53200" y2="56500"/>
                        <a14:foregroundMark x1="66200" y1="58500" x2="66200" y2="58500"/>
                        <a14:foregroundMark x1="72000" y1="56500" x2="72000" y2="56500"/>
                        <a14:foregroundMark x1="83000" y1="54000" x2="83000" y2="54000"/>
                      </a14:backgroundRemoval>
                    </a14:imgEffect>
                  </a14:imgLayer>
                </a14:imgProps>
              </a:ext>
              <a:ext uri="{837473B0-CC2E-450A-ABE3-18F120FF3D39}">
                <a1611:picAttrSrcUrl xmlns:a1611="http://schemas.microsoft.com/office/drawing/2016/11/main" r:id="rId4"/>
              </a:ext>
            </a:extLst>
          </a:blip>
          <a:srcRect l="5592" t="33296" r="6586" b="28056"/>
          <a:stretch/>
        </p:blipFill>
        <p:spPr>
          <a:xfrm>
            <a:off x="2574524" y="3104419"/>
            <a:ext cx="6710652" cy="1181276"/>
          </a:xfrm>
        </p:spPr>
      </p:pic>
    </p:spTree>
    <p:extLst>
      <p:ext uri="{BB962C8B-B14F-4D97-AF65-F5344CB8AC3E}">
        <p14:creationId xmlns:p14="http://schemas.microsoft.com/office/powerpoint/2010/main" val="23054526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368</TotalTime>
  <Words>575</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Rockwell</vt:lpstr>
      <vt:lpstr>Gallery</vt:lpstr>
      <vt:lpstr>Eater Game</vt:lpstr>
      <vt:lpstr>Introduction</vt:lpstr>
      <vt:lpstr>Old snake games  vs  Eater game</vt:lpstr>
      <vt:lpstr>levels</vt:lpstr>
      <vt:lpstr>How to play</vt:lpstr>
      <vt:lpstr>UI design</vt:lpstr>
      <vt:lpstr>Overview of future intense</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Eater Game</dc:title>
  <dc:creator>KRISH MORADIYA</dc:creator>
  <cp:lastModifiedBy>KRISH MORADIYA</cp:lastModifiedBy>
  <cp:revision>44</cp:revision>
  <dcterms:created xsi:type="dcterms:W3CDTF">2020-09-26T10:57:56Z</dcterms:created>
  <dcterms:modified xsi:type="dcterms:W3CDTF">2020-09-29T08:17:51Z</dcterms:modified>
</cp:coreProperties>
</file>