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6477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5048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1285875" y="2115325"/>
            <a:ext cx="82674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   :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Krishnan K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NM id   :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au730321104023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Reg.No :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730321104023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Year     :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III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Degree :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B.E / CSE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 Name : </a:t>
            </a: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Builders Engineering College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 txBox="1"/>
          <p:nvPr>
            <p:ph type="title"/>
          </p:nvPr>
        </p:nvSpPr>
        <p:spPr>
          <a:xfrm>
            <a:off x="558165" y="233044"/>
            <a:ext cx="9764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09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600" y="909250"/>
            <a:ext cx="4739351" cy="261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0175" y="3664350"/>
            <a:ext cx="4739351" cy="28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8" name="Google Shape;6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558165" y="2061844"/>
            <a:ext cx="97644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0675">
            <a:spAutoFit/>
          </a:bodyPr>
          <a:lstStyle/>
          <a:p>
            <a:pPr indent="0" lvl="0" marL="1936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HAND GESTURES RECOGNITION WITH OPENCV AND CNN</a:t>
            </a:r>
            <a:endParaRPr sz="4250"/>
          </a:p>
        </p:txBody>
      </p:sp>
      <p:grpSp>
        <p:nvGrpSpPr>
          <p:cNvPr id="82" name="Google Shape;82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3" name="Google Shape;8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3" name="Google Shape;93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9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275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1963450" y="1681625"/>
            <a:ext cx="54852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Introduction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 Collection and Preprocessing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Training and Testing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Results and Future Work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448675" y="2933700"/>
            <a:ext cx="2762250" cy="3257550"/>
            <a:chOff x="7991475" y="2933700"/>
            <a:chExt cx="2762250" cy="3257550"/>
          </a:xfrm>
        </p:grpSpPr>
        <p:sp>
          <p:nvSpPr>
            <p:cNvPr id="118" name="Google Shape;118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0"/>
          <p:cNvSpPr/>
          <p:nvPr/>
        </p:nvSpPr>
        <p:spPr>
          <a:xfrm>
            <a:off x="6696075" y="11620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834072" y="422655"/>
            <a:ext cx="5638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676275" y="1470675"/>
            <a:ext cx="7672200" cy="4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problem statement for hand gesture recognition with OpenCV and CNN involves developing a system that can accurately detect and classify hand gestures in real-time. This system should be able to recognize a variety of hand gestures, such as gestures representing numbers, letters, or specific commands. The goal is to create a robust and efficient model that can be integrated into various applications, such as sign language translation, virtual reality interactions, or gesture-based controls. The system should be able to handle varying lighting conditions, hand orientations, and backgrounds, ensuring reliable performance in different environments. The ultimate objective is to improve human-computer interaction by enabling intuitive and natural gestures to control devices or interact with digital content.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1"/>
          <p:cNvSpPr/>
          <p:nvPr/>
        </p:nvSpPr>
        <p:spPr>
          <a:xfrm>
            <a:off x="6696075" y="10858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 txBox="1"/>
          <p:nvPr>
            <p:ph type="title"/>
          </p:nvPr>
        </p:nvSpPr>
        <p:spPr>
          <a:xfrm>
            <a:off x="739775" y="524827"/>
            <a:ext cx="5264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739775" y="1310925"/>
            <a:ext cx="8469900" cy="5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Develop a real-time hand gesture recognition system using OpenCV and Convolutional Neural Networks (CNN) to interpret and classify gestures for human-computer interaction.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Methodology: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Utilize OpenCV for hand detection and tracking, preprocess hand images for CNN input, and train a CNN model to recognize gestures based on extracted features.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Implementation: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Implement the system to detect and classify a predefined set of hand gestures, such as numbers, letters, or specific commands, with a focus on accuracy and efficiency.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Evaluation: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Evaluate the performance of the system through metrics like accuracy, speed, and robustness against variations in lighting, hand orientation, and background.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Applications: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Explore potential applications of the system, such as sign language translation, virtual reality interactions, or gesture-based controls in devices, to demonstrate its practical utility and impact.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6696075" y="8572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558175" y="-186850"/>
            <a:ext cx="97644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850">
            <a:spAutoFit/>
          </a:bodyPr>
          <a:lstStyle/>
          <a:p>
            <a:pPr indent="0" lvl="0" marL="153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2"/>
          <p:cNvSpPr txBox="1"/>
          <p:nvPr/>
        </p:nvSpPr>
        <p:spPr>
          <a:xfrm>
            <a:off x="907100" y="1163875"/>
            <a:ext cx="8439300" cy="5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Healthcare Professionals: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End users in healthcare can benefit from hands-free operation of medical equipment and access to patient records through gesture recognition, improving efficiency and hygiene.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Industrial Workers: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Workers in manufacturing can use gesture recognition to control machinery or perform tasks without physical contact, enhancing safety and productivity.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Gaming Enthusiasts: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Gamers can enjoy immersive experiences with gesture-based controls for interacting with virtual environments and controlling gameplay.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Smart Home Owners: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Homeowners can use hand gestures to control smart home devices, such as lights and thermostats, adding convenience and automation to their homes.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Educators and Students: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In educational settings, gesture recognition can enhance interactive learning experiences, allowing educators to engage students in new and innovative ways.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558175" y="-122125"/>
            <a:ext cx="97644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5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YOUR SOLUTION AND ITS VALUE PROPOSITION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165950" y="2370550"/>
            <a:ext cx="60126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Our solution utilizes OpenCV and CNN to accurately recognize and interpret hand gestures, enabling intuitive human-computer interaction. The value proposition lies in its ability to enhance accessibility, productivity, and user experience across various industries and applications, from healthcare and gaming to smart homes and education.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6000">
            <a:spAutoFit/>
          </a:bodyPr>
          <a:lstStyle/>
          <a:p>
            <a:pPr indent="0" lvl="0" marL="193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WOW IN YOUR SOLUTION</a:t>
            </a:r>
            <a:endParaRPr sz="4250"/>
          </a:p>
        </p:txBody>
      </p:sp>
      <p:sp>
        <p:nvSpPr>
          <p:cNvPr id="176" name="Google Shape;176;p14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2702488" y="2083500"/>
            <a:ext cx="6491700" cy="4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-time Recognition: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Our solution offers real-time hand gesture recognition, providing instantaneous feedback and enabling seamless interactions.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2. High Accuracy: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By leveraging CNNs, our solution achieves high accuracy in recognizing a wide range of hand gestures, ensuring reliable performance in diverse environments.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Robustness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Our solution is robust against variations in lighting conditions, hand orientations, and backgrounds, ensuring consistent performance in real-world scenarios.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1475975" y="1876825"/>
            <a:ext cx="3444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Data Preprocessing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Model Architecture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Deployment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Trebuchet MS"/>
              <a:buChar char="●"/>
            </a:pPr>
            <a:r>
              <a:rPr lang="en-US" sz="2200">
                <a:solidFill>
                  <a:srgbClr val="0D0D0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Optimization</a:t>
            </a:r>
            <a:endParaRPr sz="2200">
              <a:solidFill>
                <a:srgbClr val="0D0D0D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