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4"/>
  </p:sldMasterIdLst>
  <p:sldIdLst>
    <p:sldId id="257" r:id="rId5"/>
    <p:sldId id="275" r:id="rId6"/>
    <p:sldId id="259" r:id="rId7"/>
    <p:sldId id="280" r:id="rId8"/>
    <p:sldId id="262" r:id="rId9"/>
    <p:sldId id="270" r:id="rId10"/>
    <p:sldId id="264" r:id="rId11"/>
    <p:sldId id="268" r:id="rId12"/>
    <p:sldId id="267" r:id="rId13"/>
    <p:sldId id="271" r:id="rId14"/>
    <p:sldId id="278" r:id="rId15"/>
    <p:sldId id="269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8BB91-0157-A065-7A66-BCD73D5B4D1F}" v="9" dt="2021-01-28T14:07:09.063"/>
    <p1510:client id="{42C87A3D-D413-7689-C914-62267E05A6AF}" v="33" dt="2021-01-28T19:56:10.514"/>
    <p1510:client id="{67894397-011E-7927-2991-D569208294D3}" v="68" dt="2021-01-28T22:10:23.990"/>
    <p1510:client id="{A2E4C7F6-EFFB-4C49-8F32-1DFEBE15E400}" v="651" dt="2021-01-29T07:58:57.532"/>
    <p1510:client id="{A99DD306-A209-C822-F916-FB22E8985FCB}" v="20" dt="2021-01-29T07:17:46.288"/>
    <p1510:client id="{D1FF7AEB-AA57-4FA2-480F-88057C16C8BE}" v="55" dt="2021-01-28T19:26:46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729AA-638A-4A07-9AB3-A87E2AEA2E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B85B8-4E10-40C9-BFF6-BB821F7BB12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Prioritizes the vehicles need to be charged based on the EDF (Earliest Deadline First)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B74F7AD-ACBA-484A-BB98-6FA60A15122F}" type="parTrans" cxnId="{B24E81EB-201D-4086-B7EC-6AFEE5254976}">
      <dgm:prSet/>
      <dgm:spPr/>
      <dgm:t>
        <a:bodyPr/>
        <a:lstStyle/>
        <a:p>
          <a:endParaRPr lang="en-US"/>
        </a:p>
      </dgm:t>
    </dgm:pt>
    <dgm:pt modelId="{33BCA8A5-6D45-4618-B565-8FA9E017F25C}" type="sibTrans" cxnId="{B24E81EB-201D-4086-B7EC-6AFEE52549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A07695-703B-45D4-91AC-E6B2FD42DE0D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This strategy can be implemented in the existing charging stations to avoid any further addition in the infrastructure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7576FA7F-F7AA-41D3-97C9-E7F788CE2FB6}" type="parTrans" cxnId="{64AA1ADC-91E4-4D09-AFDF-38F2D7120487}">
      <dgm:prSet/>
      <dgm:spPr/>
      <dgm:t>
        <a:bodyPr/>
        <a:lstStyle/>
        <a:p>
          <a:endParaRPr lang="en-US"/>
        </a:p>
      </dgm:t>
    </dgm:pt>
    <dgm:pt modelId="{35D8A781-DD22-4DEA-95FB-0A3C889B2DFC}" type="sibTrans" cxnId="{64AA1ADC-91E4-4D09-AFDF-38F2D71204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94D5B4-5E6E-483E-A0A2-DFC3506B0B16}">
      <dgm:prSet custT="1"/>
      <dgm:spPr/>
      <dgm:t>
        <a:bodyPr/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The charging costs for customers can be reduced </a:t>
          </a:r>
        </a:p>
      </dgm:t>
    </dgm:pt>
    <dgm:pt modelId="{07A3841C-369B-4BCD-9545-B2EFF3267B22}" type="parTrans" cxnId="{885BAD88-9ADA-4914-A994-801894F174B0}">
      <dgm:prSet/>
      <dgm:spPr/>
      <dgm:t>
        <a:bodyPr/>
        <a:lstStyle/>
        <a:p>
          <a:endParaRPr lang="en-US"/>
        </a:p>
      </dgm:t>
    </dgm:pt>
    <dgm:pt modelId="{655B911C-D1DE-4D1C-99A8-9A5E9DB97996}" type="sibTrans" cxnId="{885BAD88-9ADA-4914-A994-801894F174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1FC7B8-3C38-43F7-ACEC-0CEF9846688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The electricity costs can be maintained in economical ranges by evenly distributing the power consumption throughout the day hence reducing the peak time costs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472DCAE-A624-467F-A186-711DE48A6CBC}" type="parTrans" cxnId="{7000C54D-164B-4CB0-A6D0-CBB5C1267910}">
      <dgm:prSet/>
      <dgm:spPr/>
      <dgm:t>
        <a:bodyPr/>
        <a:lstStyle/>
        <a:p>
          <a:endParaRPr lang="en-US"/>
        </a:p>
      </dgm:t>
    </dgm:pt>
    <dgm:pt modelId="{74D2ACC4-972C-4F4D-A6FA-C95F5DA4DD0D}" type="sibTrans" cxnId="{7000C54D-164B-4CB0-A6D0-CBB5C12679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CC3241-E895-494F-86AB-430F732F49F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>
              <a:latin typeface="Cambria" panose="02040503050406030204" pitchFamily="18" charset="0"/>
              <a:ea typeface="Cambria" panose="02040503050406030204" pitchFamily="18" charset="0"/>
            </a:rPr>
            <a:t>Reduces the stress on the grid without overloading the grid by filling the valleys of power consumption</a:t>
          </a:r>
        </a:p>
      </dgm:t>
    </dgm:pt>
    <dgm:pt modelId="{E6656901-3CED-41E5-B522-6FFAC97F3FF5}" type="parTrans" cxnId="{05E84700-1529-420D-BC69-BB610C7FEA13}">
      <dgm:prSet/>
      <dgm:spPr/>
      <dgm:t>
        <a:bodyPr/>
        <a:lstStyle/>
        <a:p>
          <a:endParaRPr lang="en-US"/>
        </a:p>
      </dgm:t>
    </dgm:pt>
    <dgm:pt modelId="{C338F9D4-299C-4DBA-872F-8590CB1F9C8D}" type="sibTrans" cxnId="{05E84700-1529-420D-BC69-BB610C7FEA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DF8409-3C1E-4186-9789-9F3C278DCD4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The customer could schedule their EVs according to their priority and Utility owners can benefit by charging higher prices for higher levels of priority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1B96A50-DE81-48C8-B3AD-DF8E28DAF34E}" type="parTrans" cxnId="{02BCE975-EC29-4025-8F50-E9905DDC9E26}">
      <dgm:prSet/>
      <dgm:spPr/>
      <dgm:t>
        <a:bodyPr/>
        <a:lstStyle/>
        <a:p>
          <a:endParaRPr lang="en-US"/>
        </a:p>
      </dgm:t>
    </dgm:pt>
    <dgm:pt modelId="{30802191-612F-4122-B8A7-33DFAB9D0271}" type="sibTrans" cxnId="{02BCE975-EC29-4025-8F50-E9905DDC9E26}">
      <dgm:prSet/>
      <dgm:spPr/>
      <dgm:t>
        <a:bodyPr/>
        <a:lstStyle/>
        <a:p>
          <a:endParaRPr lang="en-US"/>
        </a:p>
      </dgm:t>
    </dgm:pt>
    <dgm:pt modelId="{8D2B3004-26BF-4CC7-8118-B759E44DFCC9}" type="pres">
      <dgm:prSet presAssocID="{DE1729AA-638A-4A07-9AB3-A87E2AEA2E77}" presName="root" presStyleCnt="0">
        <dgm:presLayoutVars>
          <dgm:dir/>
          <dgm:resizeHandles val="exact"/>
        </dgm:presLayoutVars>
      </dgm:prSet>
      <dgm:spPr/>
    </dgm:pt>
    <dgm:pt modelId="{019021A4-0D58-44B2-8158-28B4EB439ABF}" type="pres">
      <dgm:prSet presAssocID="{EEAB85B8-4E10-40C9-BFF6-BB821F7BB124}" presName="compNode" presStyleCnt="0"/>
      <dgm:spPr/>
    </dgm:pt>
    <dgm:pt modelId="{5F987D3E-7A09-405F-BB83-1C3A7035DAAE}" type="pres">
      <dgm:prSet presAssocID="{EEAB85B8-4E10-40C9-BFF6-BB821F7BB124}" presName="bgRect" presStyleLbl="bgShp" presStyleIdx="0" presStyleCnt="6"/>
      <dgm:spPr/>
    </dgm:pt>
    <dgm:pt modelId="{DF5D772B-4F35-4D1F-9F3F-2319B123C594}" type="pres">
      <dgm:prSet presAssocID="{EEAB85B8-4E10-40C9-BFF6-BB821F7BB124}" presName="iconRect" presStyleLbl="node1" presStyleIdx="0" presStyleCnt="6" custScaleX="127337" custScaleY="1282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7806540-E369-44BD-AF31-094F5EE343CF}" type="pres">
      <dgm:prSet presAssocID="{EEAB85B8-4E10-40C9-BFF6-BB821F7BB124}" presName="spaceRect" presStyleCnt="0"/>
      <dgm:spPr/>
    </dgm:pt>
    <dgm:pt modelId="{CDEC3454-D830-465A-A3B5-7725B3E42F36}" type="pres">
      <dgm:prSet presAssocID="{EEAB85B8-4E10-40C9-BFF6-BB821F7BB124}" presName="parTx" presStyleLbl="revTx" presStyleIdx="0" presStyleCnt="6">
        <dgm:presLayoutVars>
          <dgm:chMax val="0"/>
          <dgm:chPref val="0"/>
        </dgm:presLayoutVars>
      </dgm:prSet>
      <dgm:spPr/>
    </dgm:pt>
    <dgm:pt modelId="{C5D95887-C9E7-4C6D-94F7-6257AA498967}" type="pres">
      <dgm:prSet presAssocID="{33BCA8A5-6D45-4618-B565-8FA9E017F25C}" presName="sibTrans" presStyleCnt="0"/>
      <dgm:spPr/>
    </dgm:pt>
    <dgm:pt modelId="{0877D0C7-12B2-43D8-AE06-B1972612480B}" type="pres">
      <dgm:prSet presAssocID="{9CA07695-703B-45D4-91AC-E6B2FD42DE0D}" presName="compNode" presStyleCnt="0"/>
      <dgm:spPr/>
    </dgm:pt>
    <dgm:pt modelId="{53D20E25-E39B-4794-85A6-7A57EFBACDC8}" type="pres">
      <dgm:prSet presAssocID="{9CA07695-703B-45D4-91AC-E6B2FD42DE0D}" presName="bgRect" presStyleLbl="bgShp" presStyleIdx="1" presStyleCnt="6"/>
      <dgm:spPr/>
    </dgm:pt>
    <dgm:pt modelId="{69994F9C-AE09-4E0A-AA8A-3FEE520DAE28}" type="pres">
      <dgm:prSet presAssocID="{9CA07695-703B-45D4-91AC-E6B2FD42DE0D}" presName="iconRect" presStyleLbl="node1" presStyleIdx="1" presStyleCnt="6" custScaleX="166596" custScaleY="1644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45674F7B-09C1-49FF-AB6C-B1DF9DD2115D}" type="pres">
      <dgm:prSet presAssocID="{9CA07695-703B-45D4-91AC-E6B2FD42DE0D}" presName="spaceRect" presStyleCnt="0"/>
      <dgm:spPr/>
    </dgm:pt>
    <dgm:pt modelId="{7314C174-D4CF-4C1B-8838-BA20670DA28B}" type="pres">
      <dgm:prSet presAssocID="{9CA07695-703B-45D4-91AC-E6B2FD42DE0D}" presName="parTx" presStyleLbl="revTx" presStyleIdx="1" presStyleCnt="6">
        <dgm:presLayoutVars>
          <dgm:chMax val="0"/>
          <dgm:chPref val="0"/>
        </dgm:presLayoutVars>
      </dgm:prSet>
      <dgm:spPr/>
    </dgm:pt>
    <dgm:pt modelId="{525F535A-680A-4C27-8191-CCF40A1AEA5D}" type="pres">
      <dgm:prSet presAssocID="{35D8A781-DD22-4DEA-95FB-0A3C889B2DFC}" presName="sibTrans" presStyleCnt="0"/>
      <dgm:spPr/>
    </dgm:pt>
    <dgm:pt modelId="{78083D4F-420C-4F01-ADA2-7E9F13E02319}" type="pres">
      <dgm:prSet presAssocID="{7094D5B4-5E6E-483E-A0A2-DFC3506B0B16}" presName="compNode" presStyleCnt="0"/>
      <dgm:spPr/>
    </dgm:pt>
    <dgm:pt modelId="{FB3C9DC6-219B-475D-AEB4-DD7084EF5B1E}" type="pres">
      <dgm:prSet presAssocID="{7094D5B4-5E6E-483E-A0A2-DFC3506B0B16}" presName="bgRect" presStyleLbl="bgShp" presStyleIdx="2" presStyleCnt="6"/>
      <dgm:spPr/>
    </dgm:pt>
    <dgm:pt modelId="{08911FF0-1680-4AEB-B3D5-4BC2ED07B759}" type="pres">
      <dgm:prSet presAssocID="{7094D5B4-5E6E-483E-A0A2-DFC3506B0B16}" presName="iconRect" presStyleLbl="node1" presStyleIdx="2" presStyleCnt="6" custScaleX="166596" custScaleY="15479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DACE11-23B2-44D5-93B6-9D55CCA47BEA}" type="pres">
      <dgm:prSet presAssocID="{7094D5B4-5E6E-483E-A0A2-DFC3506B0B16}" presName="spaceRect" presStyleCnt="0"/>
      <dgm:spPr/>
    </dgm:pt>
    <dgm:pt modelId="{5B5EBBFE-C418-4EF8-A920-13BD01ED8425}" type="pres">
      <dgm:prSet presAssocID="{7094D5B4-5E6E-483E-A0A2-DFC3506B0B16}" presName="parTx" presStyleLbl="revTx" presStyleIdx="2" presStyleCnt="6">
        <dgm:presLayoutVars>
          <dgm:chMax val="0"/>
          <dgm:chPref val="0"/>
        </dgm:presLayoutVars>
      </dgm:prSet>
      <dgm:spPr/>
    </dgm:pt>
    <dgm:pt modelId="{F2F170F7-0E09-4270-9F0A-2FF7A1841E3A}" type="pres">
      <dgm:prSet presAssocID="{655B911C-D1DE-4D1C-99A8-9A5E9DB97996}" presName="sibTrans" presStyleCnt="0"/>
      <dgm:spPr/>
    </dgm:pt>
    <dgm:pt modelId="{F9FD07A6-C012-487F-BD09-D4C367AB6E40}" type="pres">
      <dgm:prSet presAssocID="{EF1FC7B8-3C38-43F7-ACEC-0CEF98466884}" presName="compNode" presStyleCnt="0"/>
      <dgm:spPr/>
    </dgm:pt>
    <dgm:pt modelId="{39767EF2-9AD4-4043-AC6B-E74853318426}" type="pres">
      <dgm:prSet presAssocID="{EF1FC7B8-3C38-43F7-ACEC-0CEF98466884}" presName="bgRect" presStyleLbl="bgShp" presStyleIdx="3" presStyleCnt="6"/>
      <dgm:spPr/>
    </dgm:pt>
    <dgm:pt modelId="{9E16C6BD-6990-4DB8-8150-4CB4B7CEB521}" type="pres">
      <dgm:prSet presAssocID="{EF1FC7B8-3C38-43F7-ACEC-0CEF98466884}" presName="iconRect" presStyleLbl="node1" presStyleIdx="3" presStyleCnt="6" custScaleX="146966" custScaleY="16481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03747FF2-BD9A-4580-9336-A36D05806837}" type="pres">
      <dgm:prSet presAssocID="{EF1FC7B8-3C38-43F7-ACEC-0CEF98466884}" presName="spaceRect" presStyleCnt="0"/>
      <dgm:spPr/>
    </dgm:pt>
    <dgm:pt modelId="{4F018B07-CB1A-4DDD-890A-45C9E649134B}" type="pres">
      <dgm:prSet presAssocID="{EF1FC7B8-3C38-43F7-ACEC-0CEF98466884}" presName="parTx" presStyleLbl="revTx" presStyleIdx="3" presStyleCnt="6" custScaleY="124662">
        <dgm:presLayoutVars>
          <dgm:chMax val="0"/>
          <dgm:chPref val="0"/>
        </dgm:presLayoutVars>
      </dgm:prSet>
      <dgm:spPr/>
    </dgm:pt>
    <dgm:pt modelId="{173C5270-7488-4C48-A5E3-999DAE1E97A0}" type="pres">
      <dgm:prSet presAssocID="{74D2ACC4-972C-4F4D-A6FA-C95F5DA4DD0D}" presName="sibTrans" presStyleCnt="0"/>
      <dgm:spPr/>
    </dgm:pt>
    <dgm:pt modelId="{9310ABFD-A53E-4C72-8495-37C920BB0B8F}" type="pres">
      <dgm:prSet presAssocID="{87CC3241-E895-494F-86AB-430F732F49F8}" presName="compNode" presStyleCnt="0"/>
      <dgm:spPr/>
    </dgm:pt>
    <dgm:pt modelId="{79C51DD5-FDC7-4364-B5F4-037E5744949D}" type="pres">
      <dgm:prSet presAssocID="{87CC3241-E895-494F-86AB-430F732F49F8}" presName="bgRect" presStyleLbl="bgShp" presStyleIdx="4" presStyleCnt="6"/>
      <dgm:spPr/>
    </dgm:pt>
    <dgm:pt modelId="{7B4DDD94-7C04-406D-9441-E3E2878194FE}" type="pres">
      <dgm:prSet presAssocID="{87CC3241-E895-494F-86AB-430F732F49F8}" presName="iconRect" presStyleLbl="node1" presStyleIdx="4" presStyleCnt="6" custScaleX="166596" custScaleY="16829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8C58936F-E41F-4EFA-B6AE-5DE16F09EF40}" type="pres">
      <dgm:prSet presAssocID="{87CC3241-E895-494F-86AB-430F732F49F8}" presName="spaceRect" presStyleCnt="0"/>
      <dgm:spPr/>
    </dgm:pt>
    <dgm:pt modelId="{81ADF66E-68F9-4708-A95B-A750CE20C7EE}" type="pres">
      <dgm:prSet presAssocID="{87CC3241-E895-494F-86AB-430F732F49F8}" presName="parTx" presStyleLbl="revTx" presStyleIdx="4" presStyleCnt="6">
        <dgm:presLayoutVars>
          <dgm:chMax val="0"/>
          <dgm:chPref val="0"/>
        </dgm:presLayoutVars>
      </dgm:prSet>
      <dgm:spPr/>
    </dgm:pt>
    <dgm:pt modelId="{4C01D411-ADDE-450B-8A37-1EA2DCBF0A29}" type="pres">
      <dgm:prSet presAssocID="{C338F9D4-299C-4DBA-872F-8590CB1F9C8D}" presName="sibTrans" presStyleCnt="0"/>
      <dgm:spPr/>
    </dgm:pt>
    <dgm:pt modelId="{3AFA1646-886F-4071-B6A8-79D82365FDDC}" type="pres">
      <dgm:prSet presAssocID="{65DF8409-3C1E-4186-9789-9F3C278DCD46}" presName="compNode" presStyleCnt="0"/>
      <dgm:spPr/>
    </dgm:pt>
    <dgm:pt modelId="{5FD591A9-D20D-4FC3-8B31-09621C69715C}" type="pres">
      <dgm:prSet presAssocID="{65DF8409-3C1E-4186-9789-9F3C278DCD46}" presName="bgRect" presStyleLbl="bgShp" presStyleIdx="5" presStyleCnt="6"/>
      <dgm:spPr/>
    </dgm:pt>
    <dgm:pt modelId="{D8C198DF-8876-411A-902E-038BC38F49EB}" type="pres">
      <dgm:prSet presAssocID="{65DF8409-3C1E-4186-9789-9F3C278DCD46}" presName="iconRect" presStyleLbl="node1" presStyleIdx="5" presStyleCnt="6" custScaleX="166596" custScaleY="12596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94C2394-BE7E-4612-B2D3-D35CDC477900}" type="pres">
      <dgm:prSet presAssocID="{65DF8409-3C1E-4186-9789-9F3C278DCD46}" presName="spaceRect" presStyleCnt="0"/>
      <dgm:spPr/>
    </dgm:pt>
    <dgm:pt modelId="{2C69672C-7E21-4D8F-8EB2-297C2912C080}" type="pres">
      <dgm:prSet presAssocID="{65DF8409-3C1E-4186-9789-9F3C278DCD4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E84700-1529-420D-BC69-BB610C7FEA13}" srcId="{DE1729AA-638A-4A07-9AB3-A87E2AEA2E77}" destId="{87CC3241-E895-494F-86AB-430F732F49F8}" srcOrd="4" destOrd="0" parTransId="{E6656901-3CED-41E5-B522-6FFAC97F3FF5}" sibTransId="{C338F9D4-299C-4DBA-872F-8590CB1F9C8D}"/>
    <dgm:cxn modelId="{0F36F038-ED7C-486D-BD1B-E587FF031C5B}" type="presOf" srcId="{9CA07695-703B-45D4-91AC-E6B2FD42DE0D}" destId="{7314C174-D4CF-4C1B-8838-BA20670DA28B}" srcOrd="0" destOrd="0" presId="urn:microsoft.com/office/officeart/2018/2/layout/IconVerticalSolidList"/>
    <dgm:cxn modelId="{7959703F-ADD3-4802-A592-1C943F144704}" type="presOf" srcId="{7094D5B4-5E6E-483E-A0A2-DFC3506B0B16}" destId="{5B5EBBFE-C418-4EF8-A920-13BD01ED8425}" srcOrd="0" destOrd="0" presId="urn:microsoft.com/office/officeart/2018/2/layout/IconVerticalSolidList"/>
    <dgm:cxn modelId="{7000C54D-164B-4CB0-A6D0-CBB5C1267910}" srcId="{DE1729AA-638A-4A07-9AB3-A87E2AEA2E77}" destId="{EF1FC7B8-3C38-43F7-ACEC-0CEF98466884}" srcOrd="3" destOrd="0" parTransId="{A472DCAE-A624-467F-A186-711DE48A6CBC}" sibTransId="{74D2ACC4-972C-4F4D-A6FA-C95F5DA4DD0D}"/>
    <dgm:cxn modelId="{02BCE975-EC29-4025-8F50-E9905DDC9E26}" srcId="{DE1729AA-638A-4A07-9AB3-A87E2AEA2E77}" destId="{65DF8409-3C1E-4186-9789-9F3C278DCD46}" srcOrd="5" destOrd="0" parTransId="{01B96A50-DE81-48C8-B3AD-DF8E28DAF34E}" sibTransId="{30802191-612F-4122-B8A7-33DFAB9D0271}"/>
    <dgm:cxn modelId="{2FF97483-B4E4-4FE8-861D-6D397847587D}" type="presOf" srcId="{87CC3241-E895-494F-86AB-430F732F49F8}" destId="{81ADF66E-68F9-4708-A95B-A750CE20C7EE}" srcOrd="0" destOrd="0" presId="urn:microsoft.com/office/officeart/2018/2/layout/IconVerticalSolidList"/>
    <dgm:cxn modelId="{885BAD88-9ADA-4914-A994-801894F174B0}" srcId="{DE1729AA-638A-4A07-9AB3-A87E2AEA2E77}" destId="{7094D5B4-5E6E-483E-A0A2-DFC3506B0B16}" srcOrd="2" destOrd="0" parTransId="{07A3841C-369B-4BCD-9545-B2EFF3267B22}" sibTransId="{655B911C-D1DE-4D1C-99A8-9A5E9DB97996}"/>
    <dgm:cxn modelId="{F225BB8E-67F6-4B17-AD5C-9E9419885A8E}" type="presOf" srcId="{DE1729AA-638A-4A07-9AB3-A87E2AEA2E77}" destId="{8D2B3004-26BF-4CC7-8118-B759E44DFCC9}" srcOrd="0" destOrd="0" presId="urn:microsoft.com/office/officeart/2018/2/layout/IconVerticalSolidList"/>
    <dgm:cxn modelId="{B5168390-9457-4042-B4FF-5BFC54091429}" type="presOf" srcId="{EF1FC7B8-3C38-43F7-ACEC-0CEF98466884}" destId="{4F018B07-CB1A-4DDD-890A-45C9E649134B}" srcOrd="0" destOrd="0" presId="urn:microsoft.com/office/officeart/2018/2/layout/IconVerticalSolidList"/>
    <dgm:cxn modelId="{1678BA9C-FE17-4154-B9B0-999438862A56}" type="presOf" srcId="{EEAB85B8-4E10-40C9-BFF6-BB821F7BB124}" destId="{CDEC3454-D830-465A-A3B5-7725B3E42F36}" srcOrd="0" destOrd="0" presId="urn:microsoft.com/office/officeart/2018/2/layout/IconVerticalSolidList"/>
    <dgm:cxn modelId="{0874BDA6-F763-40D3-B6ED-3420CBB634DD}" type="presOf" srcId="{65DF8409-3C1E-4186-9789-9F3C278DCD46}" destId="{2C69672C-7E21-4D8F-8EB2-297C2912C080}" srcOrd="0" destOrd="0" presId="urn:microsoft.com/office/officeart/2018/2/layout/IconVerticalSolidList"/>
    <dgm:cxn modelId="{64AA1ADC-91E4-4D09-AFDF-38F2D7120487}" srcId="{DE1729AA-638A-4A07-9AB3-A87E2AEA2E77}" destId="{9CA07695-703B-45D4-91AC-E6B2FD42DE0D}" srcOrd="1" destOrd="0" parTransId="{7576FA7F-F7AA-41D3-97C9-E7F788CE2FB6}" sibTransId="{35D8A781-DD22-4DEA-95FB-0A3C889B2DFC}"/>
    <dgm:cxn modelId="{B24E81EB-201D-4086-B7EC-6AFEE5254976}" srcId="{DE1729AA-638A-4A07-9AB3-A87E2AEA2E77}" destId="{EEAB85B8-4E10-40C9-BFF6-BB821F7BB124}" srcOrd="0" destOrd="0" parTransId="{4B74F7AD-ACBA-484A-BB98-6FA60A15122F}" sibTransId="{33BCA8A5-6D45-4618-B565-8FA9E017F25C}"/>
    <dgm:cxn modelId="{23C88C76-C598-43BD-8E53-AFC97656FCD9}" type="presParOf" srcId="{8D2B3004-26BF-4CC7-8118-B759E44DFCC9}" destId="{019021A4-0D58-44B2-8158-28B4EB439ABF}" srcOrd="0" destOrd="0" presId="urn:microsoft.com/office/officeart/2018/2/layout/IconVerticalSolidList"/>
    <dgm:cxn modelId="{3B85B2FC-111B-4F50-A900-635178282667}" type="presParOf" srcId="{019021A4-0D58-44B2-8158-28B4EB439ABF}" destId="{5F987D3E-7A09-405F-BB83-1C3A7035DAAE}" srcOrd="0" destOrd="0" presId="urn:microsoft.com/office/officeart/2018/2/layout/IconVerticalSolidList"/>
    <dgm:cxn modelId="{3F087CA7-A8AC-4157-A3D4-DF142AB70A95}" type="presParOf" srcId="{019021A4-0D58-44B2-8158-28B4EB439ABF}" destId="{DF5D772B-4F35-4D1F-9F3F-2319B123C594}" srcOrd="1" destOrd="0" presId="urn:microsoft.com/office/officeart/2018/2/layout/IconVerticalSolidList"/>
    <dgm:cxn modelId="{A14E51AF-7A5E-4DEE-8EDD-3348233CDB71}" type="presParOf" srcId="{019021A4-0D58-44B2-8158-28B4EB439ABF}" destId="{07806540-E369-44BD-AF31-094F5EE343CF}" srcOrd="2" destOrd="0" presId="urn:microsoft.com/office/officeart/2018/2/layout/IconVerticalSolidList"/>
    <dgm:cxn modelId="{327F6F38-3CF1-4681-A32A-BF74659D0A8A}" type="presParOf" srcId="{019021A4-0D58-44B2-8158-28B4EB439ABF}" destId="{CDEC3454-D830-465A-A3B5-7725B3E42F36}" srcOrd="3" destOrd="0" presId="urn:microsoft.com/office/officeart/2018/2/layout/IconVerticalSolidList"/>
    <dgm:cxn modelId="{61938837-6FD8-4677-B8BD-CB2618510F52}" type="presParOf" srcId="{8D2B3004-26BF-4CC7-8118-B759E44DFCC9}" destId="{C5D95887-C9E7-4C6D-94F7-6257AA498967}" srcOrd="1" destOrd="0" presId="urn:microsoft.com/office/officeart/2018/2/layout/IconVerticalSolidList"/>
    <dgm:cxn modelId="{FEAFC986-3E74-49C2-8CA7-21F9D4D69129}" type="presParOf" srcId="{8D2B3004-26BF-4CC7-8118-B759E44DFCC9}" destId="{0877D0C7-12B2-43D8-AE06-B1972612480B}" srcOrd="2" destOrd="0" presId="urn:microsoft.com/office/officeart/2018/2/layout/IconVerticalSolidList"/>
    <dgm:cxn modelId="{A1C8930C-BFA2-4EA0-8376-8D6183807747}" type="presParOf" srcId="{0877D0C7-12B2-43D8-AE06-B1972612480B}" destId="{53D20E25-E39B-4794-85A6-7A57EFBACDC8}" srcOrd="0" destOrd="0" presId="urn:microsoft.com/office/officeart/2018/2/layout/IconVerticalSolidList"/>
    <dgm:cxn modelId="{21F46661-4A45-4DF8-B6DC-4A84670B910C}" type="presParOf" srcId="{0877D0C7-12B2-43D8-AE06-B1972612480B}" destId="{69994F9C-AE09-4E0A-AA8A-3FEE520DAE28}" srcOrd="1" destOrd="0" presId="urn:microsoft.com/office/officeart/2018/2/layout/IconVerticalSolidList"/>
    <dgm:cxn modelId="{3C8B08C2-8B43-44E5-8C89-59B0CA38BD9D}" type="presParOf" srcId="{0877D0C7-12B2-43D8-AE06-B1972612480B}" destId="{45674F7B-09C1-49FF-AB6C-B1DF9DD2115D}" srcOrd="2" destOrd="0" presId="urn:microsoft.com/office/officeart/2018/2/layout/IconVerticalSolidList"/>
    <dgm:cxn modelId="{96BDBB3D-F895-4179-B4C5-4FA2E7FB1CCA}" type="presParOf" srcId="{0877D0C7-12B2-43D8-AE06-B1972612480B}" destId="{7314C174-D4CF-4C1B-8838-BA20670DA28B}" srcOrd="3" destOrd="0" presId="urn:microsoft.com/office/officeart/2018/2/layout/IconVerticalSolidList"/>
    <dgm:cxn modelId="{4D29A3E3-9F91-4436-AA4D-A96A882C2566}" type="presParOf" srcId="{8D2B3004-26BF-4CC7-8118-B759E44DFCC9}" destId="{525F535A-680A-4C27-8191-CCF40A1AEA5D}" srcOrd="3" destOrd="0" presId="urn:microsoft.com/office/officeart/2018/2/layout/IconVerticalSolidList"/>
    <dgm:cxn modelId="{CE54384C-4B5C-4E5B-8E1A-35204CCA4E51}" type="presParOf" srcId="{8D2B3004-26BF-4CC7-8118-B759E44DFCC9}" destId="{78083D4F-420C-4F01-ADA2-7E9F13E02319}" srcOrd="4" destOrd="0" presId="urn:microsoft.com/office/officeart/2018/2/layout/IconVerticalSolidList"/>
    <dgm:cxn modelId="{A08C6891-D528-4C5D-A997-0BEC092F3969}" type="presParOf" srcId="{78083D4F-420C-4F01-ADA2-7E9F13E02319}" destId="{FB3C9DC6-219B-475D-AEB4-DD7084EF5B1E}" srcOrd="0" destOrd="0" presId="urn:microsoft.com/office/officeart/2018/2/layout/IconVerticalSolidList"/>
    <dgm:cxn modelId="{3BE2E9E3-4F99-4711-BE29-BE6FE39E89AF}" type="presParOf" srcId="{78083D4F-420C-4F01-ADA2-7E9F13E02319}" destId="{08911FF0-1680-4AEB-B3D5-4BC2ED07B759}" srcOrd="1" destOrd="0" presId="urn:microsoft.com/office/officeart/2018/2/layout/IconVerticalSolidList"/>
    <dgm:cxn modelId="{D7B01D47-8717-47C4-A660-3CD8AAA5F02E}" type="presParOf" srcId="{78083D4F-420C-4F01-ADA2-7E9F13E02319}" destId="{E2DACE11-23B2-44D5-93B6-9D55CCA47BEA}" srcOrd="2" destOrd="0" presId="urn:microsoft.com/office/officeart/2018/2/layout/IconVerticalSolidList"/>
    <dgm:cxn modelId="{334F8543-BBCF-40A9-B8CE-3388B508505E}" type="presParOf" srcId="{78083D4F-420C-4F01-ADA2-7E9F13E02319}" destId="{5B5EBBFE-C418-4EF8-A920-13BD01ED8425}" srcOrd="3" destOrd="0" presId="urn:microsoft.com/office/officeart/2018/2/layout/IconVerticalSolidList"/>
    <dgm:cxn modelId="{23199A6F-3F01-4277-BAEF-F0B06B47A62F}" type="presParOf" srcId="{8D2B3004-26BF-4CC7-8118-B759E44DFCC9}" destId="{F2F170F7-0E09-4270-9F0A-2FF7A1841E3A}" srcOrd="5" destOrd="0" presId="urn:microsoft.com/office/officeart/2018/2/layout/IconVerticalSolidList"/>
    <dgm:cxn modelId="{4AF7C506-7E92-4511-B2A1-11F7B5D5941E}" type="presParOf" srcId="{8D2B3004-26BF-4CC7-8118-B759E44DFCC9}" destId="{F9FD07A6-C012-487F-BD09-D4C367AB6E40}" srcOrd="6" destOrd="0" presId="urn:microsoft.com/office/officeart/2018/2/layout/IconVerticalSolidList"/>
    <dgm:cxn modelId="{DCC7D58A-DF60-430B-B713-D7F0C247B3BD}" type="presParOf" srcId="{F9FD07A6-C012-487F-BD09-D4C367AB6E40}" destId="{39767EF2-9AD4-4043-AC6B-E74853318426}" srcOrd="0" destOrd="0" presId="urn:microsoft.com/office/officeart/2018/2/layout/IconVerticalSolidList"/>
    <dgm:cxn modelId="{85AFA565-1F5F-4193-AA8A-B18A32336E98}" type="presParOf" srcId="{F9FD07A6-C012-487F-BD09-D4C367AB6E40}" destId="{9E16C6BD-6990-4DB8-8150-4CB4B7CEB521}" srcOrd="1" destOrd="0" presId="urn:microsoft.com/office/officeart/2018/2/layout/IconVerticalSolidList"/>
    <dgm:cxn modelId="{E939D525-EE93-45B2-A288-98612320E916}" type="presParOf" srcId="{F9FD07A6-C012-487F-BD09-D4C367AB6E40}" destId="{03747FF2-BD9A-4580-9336-A36D05806837}" srcOrd="2" destOrd="0" presId="urn:microsoft.com/office/officeart/2018/2/layout/IconVerticalSolidList"/>
    <dgm:cxn modelId="{6B2A4D38-3EDD-49C4-8E98-F906EB601D15}" type="presParOf" srcId="{F9FD07A6-C012-487F-BD09-D4C367AB6E40}" destId="{4F018B07-CB1A-4DDD-890A-45C9E649134B}" srcOrd="3" destOrd="0" presId="urn:microsoft.com/office/officeart/2018/2/layout/IconVerticalSolidList"/>
    <dgm:cxn modelId="{F5F6E675-A2C1-4DFE-AAC6-BE1BB48DC061}" type="presParOf" srcId="{8D2B3004-26BF-4CC7-8118-B759E44DFCC9}" destId="{173C5270-7488-4C48-A5E3-999DAE1E97A0}" srcOrd="7" destOrd="0" presId="urn:microsoft.com/office/officeart/2018/2/layout/IconVerticalSolidList"/>
    <dgm:cxn modelId="{D71B8277-F620-4FC2-BE00-040A6BF4124E}" type="presParOf" srcId="{8D2B3004-26BF-4CC7-8118-B759E44DFCC9}" destId="{9310ABFD-A53E-4C72-8495-37C920BB0B8F}" srcOrd="8" destOrd="0" presId="urn:microsoft.com/office/officeart/2018/2/layout/IconVerticalSolidList"/>
    <dgm:cxn modelId="{36746CC3-2D57-41E0-9062-DA2D9147B7EB}" type="presParOf" srcId="{9310ABFD-A53E-4C72-8495-37C920BB0B8F}" destId="{79C51DD5-FDC7-4364-B5F4-037E5744949D}" srcOrd="0" destOrd="0" presId="urn:microsoft.com/office/officeart/2018/2/layout/IconVerticalSolidList"/>
    <dgm:cxn modelId="{7C1D39A7-405A-4BFD-B0DC-ADEA97596F97}" type="presParOf" srcId="{9310ABFD-A53E-4C72-8495-37C920BB0B8F}" destId="{7B4DDD94-7C04-406D-9441-E3E2878194FE}" srcOrd="1" destOrd="0" presId="urn:microsoft.com/office/officeart/2018/2/layout/IconVerticalSolidList"/>
    <dgm:cxn modelId="{6A31B74F-13B1-4D86-8875-6E0A8C6C6EB3}" type="presParOf" srcId="{9310ABFD-A53E-4C72-8495-37C920BB0B8F}" destId="{8C58936F-E41F-4EFA-B6AE-5DE16F09EF40}" srcOrd="2" destOrd="0" presId="urn:microsoft.com/office/officeart/2018/2/layout/IconVerticalSolidList"/>
    <dgm:cxn modelId="{54E5D723-3A8E-4B1C-808D-BA9A45D33F94}" type="presParOf" srcId="{9310ABFD-A53E-4C72-8495-37C920BB0B8F}" destId="{81ADF66E-68F9-4708-A95B-A750CE20C7EE}" srcOrd="3" destOrd="0" presId="urn:microsoft.com/office/officeart/2018/2/layout/IconVerticalSolidList"/>
    <dgm:cxn modelId="{5A362CF9-E091-4CF4-8E16-EA3DB4FC8BEA}" type="presParOf" srcId="{8D2B3004-26BF-4CC7-8118-B759E44DFCC9}" destId="{4C01D411-ADDE-450B-8A37-1EA2DCBF0A29}" srcOrd="9" destOrd="0" presId="urn:microsoft.com/office/officeart/2018/2/layout/IconVerticalSolidList"/>
    <dgm:cxn modelId="{6C036C9E-57A0-4D54-8A39-FFED26567627}" type="presParOf" srcId="{8D2B3004-26BF-4CC7-8118-B759E44DFCC9}" destId="{3AFA1646-886F-4071-B6A8-79D82365FDDC}" srcOrd="10" destOrd="0" presId="urn:microsoft.com/office/officeart/2018/2/layout/IconVerticalSolidList"/>
    <dgm:cxn modelId="{4B7DA562-4A49-4895-951D-00CA6F8D881E}" type="presParOf" srcId="{3AFA1646-886F-4071-B6A8-79D82365FDDC}" destId="{5FD591A9-D20D-4FC3-8B31-09621C69715C}" srcOrd="0" destOrd="0" presId="urn:microsoft.com/office/officeart/2018/2/layout/IconVerticalSolidList"/>
    <dgm:cxn modelId="{F6E9C509-BC74-4071-9B40-18B2635ADCA5}" type="presParOf" srcId="{3AFA1646-886F-4071-B6A8-79D82365FDDC}" destId="{D8C198DF-8876-411A-902E-038BC38F49EB}" srcOrd="1" destOrd="0" presId="urn:microsoft.com/office/officeart/2018/2/layout/IconVerticalSolidList"/>
    <dgm:cxn modelId="{0ECB1848-D409-47F1-A277-E198FF4FDE35}" type="presParOf" srcId="{3AFA1646-886F-4071-B6A8-79D82365FDDC}" destId="{594C2394-BE7E-4612-B2D3-D35CDC477900}" srcOrd="2" destOrd="0" presId="urn:microsoft.com/office/officeart/2018/2/layout/IconVerticalSolidList"/>
    <dgm:cxn modelId="{B0A0C966-41B9-4DF4-8BD7-693C28846A92}" type="presParOf" srcId="{3AFA1646-886F-4071-B6A8-79D82365FDDC}" destId="{2C69672C-7E21-4D8F-8EB2-297C2912C0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87D3E-7A09-405F-BB83-1C3A7035DAAE}">
      <dsp:nvSpPr>
        <dsp:cNvPr id="0" name=""/>
        <dsp:cNvSpPr/>
      </dsp:nvSpPr>
      <dsp:spPr>
        <a:xfrm>
          <a:off x="0" y="4441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D772B-4F35-4D1F-9F3F-2319B123C594}">
      <dsp:nvSpPr>
        <dsp:cNvPr id="0" name=""/>
        <dsp:cNvSpPr/>
      </dsp:nvSpPr>
      <dsp:spPr>
        <a:xfrm>
          <a:off x="147138" y="99878"/>
          <a:ext cx="453905" cy="456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C3454-D830-465A-A3B5-7725B3E42F36}">
      <dsp:nvSpPr>
        <dsp:cNvPr id="0" name=""/>
        <dsp:cNvSpPr/>
      </dsp:nvSpPr>
      <dsp:spPr>
        <a:xfrm>
          <a:off x="748183" y="4441"/>
          <a:ext cx="10425463" cy="70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Prioritizes the vehicles need to be charged based on the EDF (Earliest Deadline First)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48183" y="4441"/>
        <a:ext cx="10425463" cy="708177"/>
      </dsp:txXfrm>
    </dsp:sp>
    <dsp:sp modelId="{53D20E25-E39B-4794-85A6-7A57EFBACDC8}">
      <dsp:nvSpPr>
        <dsp:cNvPr id="0" name=""/>
        <dsp:cNvSpPr/>
      </dsp:nvSpPr>
      <dsp:spPr>
        <a:xfrm>
          <a:off x="0" y="889664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94F9C-AE09-4E0A-AA8A-3FEE520DAE28}">
      <dsp:nvSpPr>
        <dsp:cNvPr id="0" name=""/>
        <dsp:cNvSpPr/>
      </dsp:nvSpPr>
      <dsp:spPr>
        <a:xfrm>
          <a:off x="77167" y="920658"/>
          <a:ext cx="593848" cy="5854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4C174-D4CF-4C1B-8838-BA20670DA28B}">
      <dsp:nvSpPr>
        <dsp:cNvPr id="0" name=""/>
        <dsp:cNvSpPr/>
      </dsp:nvSpPr>
      <dsp:spPr>
        <a:xfrm>
          <a:off x="748183" y="889664"/>
          <a:ext cx="10425463" cy="70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This strategy can be implemented in the existing charging stations to avoid any further addition in the infrastructure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748183" y="889664"/>
        <a:ext cx="10425463" cy="708177"/>
      </dsp:txXfrm>
    </dsp:sp>
    <dsp:sp modelId="{FB3C9DC6-219B-475D-AEB4-DD7084EF5B1E}">
      <dsp:nvSpPr>
        <dsp:cNvPr id="0" name=""/>
        <dsp:cNvSpPr/>
      </dsp:nvSpPr>
      <dsp:spPr>
        <a:xfrm>
          <a:off x="0" y="1774886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11FF0-1680-4AEB-B3D5-4BC2ED07B759}">
      <dsp:nvSpPr>
        <dsp:cNvPr id="0" name=""/>
        <dsp:cNvSpPr/>
      </dsp:nvSpPr>
      <dsp:spPr>
        <a:xfrm>
          <a:off x="77167" y="1822995"/>
          <a:ext cx="593848" cy="551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EBBFE-C418-4EF8-A920-13BD01ED8425}">
      <dsp:nvSpPr>
        <dsp:cNvPr id="0" name=""/>
        <dsp:cNvSpPr/>
      </dsp:nvSpPr>
      <dsp:spPr>
        <a:xfrm>
          <a:off x="748183" y="1774886"/>
          <a:ext cx="10425463" cy="70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The charging costs for customers can be reduced </a:t>
          </a:r>
        </a:p>
      </dsp:txBody>
      <dsp:txXfrm>
        <a:off x="748183" y="1774886"/>
        <a:ext cx="10425463" cy="708177"/>
      </dsp:txXfrm>
    </dsp:sp>
    <dsp:sp modelId="{39767EF2-9AD4-4043-AC6B-E74853318426}">
      <dsp:nvSpPr>
        <dsp:cNvPr id="0" name=""/>
        <dsp:cNvSpPr/>
      </dsp:nvSpPr>
      <dsp:spPr>
        <a:xfrm>
          <a:off x="0" y="2747433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6C6BD-6990-4DB8-8150-4CB4B7CEB521}">
      <dsp:nvSpPr>
        <dsp:cNvPr id="0" name=""/>
        <dsp:cNvSpPr/>
      </dsp:nvSpPr>
      <dsp:spPr>
        <a:xfrm>
          <a:off x="112154" y="2777705"/>
          <a:ext cx="523875" cy="5869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18B07-CB1A-4DDD-890A-45C9E649134B}">
      <dsp:nvSpPr>
        <dsp:cNvPr id="0" name=""/>
        <dsp:cNvSpPr/>
      </dsp:nvSpPr>
      <dsp:spPr>
        <a:xfrm>
          <a:off x="748183" y="2660108"/>
          <a:ext cx="10425463" cy="882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The electricity costs can be maintained in economical ranges by evenly distributing the power consumption throughout the day hence reducing the peak time costs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48183" y="2660108"/>
        <a:ext cx="10425463" cy="882828"/>
      </dsp:txXfrm>
    </dsp:sp>
    <dsp:sp modelId="{79C51DD5-FDC7-4364-B5F4-037E5744949D}">
      <dsp:nvSpPr>
        <dsp:cNvPr id="0" name=""/>
        <dsp:cNvSpPr/>
      </dsp:nvSpPr>
      <dsp:spPr>
        <a:xfrm>
          <a:off x="0" y="3719981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DDD94-7C04-406D-9441-E3E2878194FE}">
      <dsp:nvSpPr>
        <dsp:cNvPr id="0" name=""/>
        <dsp:cNvSpPr/>
      </dsp:nvSpPr>
      <dsp:spPr>
        <a:xfrm>
          <a:off x="77167" y="3744065"/>
          <a:ext cx="593848" cy="599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DF66E-68F9-4708-A95B-A750CE20C7EE}">
      <dsp:nvSpPr>
        <dsp:cNvPr id="0" name=""/>
        <dsp:cNvSpPr/>
      </dsp:nvSpPr>
      <dsp:spPr>
        <a:xfrm>
          <a:off x="748183" y="3719981"/>
          <a:ext cx="10425463" cy="70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 panose="02040503050406030204" pitchFamily="18" charset="0"/>
              <a:ea typeface="Cambria" panose="02040503050406030204" pitchFamily="18" charset="0"/>
            </a:rPr>
            <a:t>Reduces the stress on the grid without overloading the grid by filling the valleys of power consumption</a:t>
          </a:r>
        </a:p>
      </dsp:txBody>
      <dsp:txXfrm>
        <a:off x="748183" y="3719981"/>
        <a:ext cx="10425463" cy="708177"/>
      </dsp:txXfrm>
    </dsp:sp>
    <dsp:sp modelId="{5FD591A9-D20D-4FC3-8B31-09621C69715C}">
      <dsp:nvSpPr>
        <dsp:cNvPr id="0" name=""/>
        <dsp:cNvSpPr/>
      </dsp:nvSpPr>
      <dsp:spPr>
        <a:xfrm>
          <a:off x="0" y="4605203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198DF-8876-411A-902E-038BC38F49EB}">
      <dsp:nvSpPr>
        <dsp:cNvPr id="0" name=""/>
        <dsp:cNvSpPr/>
      </dsp:nvSpPr>
      <dsp:spPr>
        <a:xfrm>
          <a:off x="77167" y="4704653"/>
          <a:ext cx="593848" cy="448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9672C-7E21-4D8F-8EB2-297C2912C080}">
      <dsp:nvSpPr>
        <dsp:cNvPr id="0" name=""/>
        <dsp:cNvSpPr/>
      </dsp:nvSpPr>
      <dsp:spPr>
        <a:xfrm>
          <a:off x="748183" y="4605203"/>
          <a:ext cx="10425463" cy="70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The customer could schedule their EVs according to their priority and Utility owners can benefit by charging higher prices for higher levels of priority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48183" y="4605203"/>
        <a:ext cx="10425463" cy="70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1DD2-0005-4AEA-8F46-301D7C8A7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8D39-1ABA-41C3-B7C6-DC00C952F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9899-EA9C-4C61-984C-EC48B55B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72E3-80EF-45C3-82D8-D9EB9B9A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975A-7958-4669-B8E8-6DA4F5FF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89E6-148C-4B69-BA13-1FDD3B0E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4B3AC-ED26-4D74-AFE4-BD47BD799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CA81-3BAB-4AB4-A89B-4083ABA9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EE22-D12E-4E05-85BC-29630298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7C8BC-7444-4CCF-BC6F-3180937E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375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518B1-D39F-40AB-8FBF-381ECB84B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86F86-6FCF-48E6-98A2-66C760688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FBDD-D879-4282-AF13-46D571E0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194F-575B-46B3-A13F-9E0B1AF2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0F64-C691-4017-B40D-E60C7267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0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B74F-05D8-44D9-8A91-C39A904E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5EA1-E594-4A19-A360-1A9DB69F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3D5CF-EBDD-4AD4-8B4A-5BE9C1FA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1923B-79CF-4F09-A160-41C388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C7F7-C41D-4086-AAA7-62BA40ED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78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05B5-393A-47E7-AC9F-AA357120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B8186-1BA2-4328-876F-72EC8034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E870-7713-4E2F-B7D6-0211F8C9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BDAE-F580-4C5B-A3A7-957B6914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4B65-0EF1-4E47-A8D9-F1519A0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FE2-7C38-4841-A599-5A3AA3A3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A51E-4AB0-40D2-B99C-717F3890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E2FF-3837-4343-9F6C-77985C2AF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199DF-0588-44B7-AEF5-3A41BAC3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4948B-6B23-4325-A006-8547F10A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0D3D-4741-463B-9B22-31EDD147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276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C0D0-A227-4041-9441-361A1B6D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9844D-6889-453E-98D9-9F182F5D8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89537-6A23-4A44-91BB-78FA37CC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5AB92-CEE4-463B-AE27-F423E01DF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FED93-CDEA-457A-BE3F-F8B6A5603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B64A6-FFCB-4E4B-B755-82E643D6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49E49-0739-4E0D-994E-D9AAAEF0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38137-2870-41AB-A18E-D60ED2AE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177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1744-D9EC-4F05-8F4B-134F1ACA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3640F-0F69-4D2D-88C1-CDB085F3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44DDC-714E-4B05-A176-9EAB216A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5475A-B946-4B80-B626-AEC65367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03625-AC78-44A9-9DE6-ED1F306A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026D3-65B8-496D-A4FC-CAF515A4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3159-1876-495D-B3E3-6B3D40C4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2819-BA09-46FC-8763-1022326F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C501-B660-4013-AC7B-9B468BB8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FCEC6-8380-4CE2-B94B-3C20DB37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C004-B296-4F7B-BD2A-BE6A5B5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D42A3-3DB1-45D8-A484-DD897F71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2D27-7054-4DA9-9EAD-4FE296FE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144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8961-57CF-4D0B-8959-7A04E02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96973-E67E-4030-A280-B1EC61832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F0D10-E033-4E71-8836-DFDD8BB7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028F1-7842-42CD-9D6D-C54FD1E2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87B7-9FDE-47E3-A048-76ADE338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6EF7-1F8A-4AF8-83F9-3D524AE9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8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982EF-49EE-457E-8D06-0E0F7512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3730-36D9-453B-99E9-6EB6768C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1236-8C39-45CC-94E0-5D4065244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6D35-CB22-42D2-A218-4C161E4B6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FFC0-F34C-4149-88D3-21CB7CFA2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9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37713708@N03/23778637103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81DF5-66C7-45C1-A0F4-C64600059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1343621" y="857485"/>
            <a:ext cx="9140877" cy="514303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51" y="857485"/>
            <a:ext cx="8800852" cy="13448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cap="all" dirty="0"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br>
              <a:rPr lang="en-US" sz="3000" b="1" cap="all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cap="all" dirty="0">
                <a:latin typeface="Cambria" panose="02040503050406030204" pitchFamily="18" charset="0"/>
                <a:ea typeface="Cambria" panose="02040503050406030204" pitchFamily="18" charset="0"/>
              </a:rPr>
              <a:t>charging schedules of electric vehicles considering end-user inputs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056" y="4724379"/>
            <a:ext cx="5404705" cy="8612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u="sng" dirty="0">
                <a:latin typeface="Cambria"/>
                <a:ea typeface="Cambria"/>
              </a:rPr>
              <a:t>Presented by : 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</a:rPr>
              <a:t>Arudpiragasam </a:t>
            </a:r>
            <a:r>
              <a:rPr lang="en-US" sz="2000" dirty="0" err="1">
                <a:latin typeface="Cambria"/>
                <a:ea typeface="Cambria"/>
              </a:rPr>
              <a:t>Krisnaragavan</a:t>
            </a:r>
            <a:r>
              <a:rPr lang="en-US" sz="2000" dirty="0">
                <a:latin typeface="Cambria"/>
                <a:ea typeface="Cambria"/>
              </a:rPr>
              <a:t> - 3105647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4E5-08D6-46DC-891A-F951949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395785"/>
            <a:ext cx="9101667" cy="820208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Benefits Of DLM With Scheduling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97ADF-0C99-42A1-866E-8365EE14A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058101"/>
              </p:ext>
            </p:extLst>
          </p:nvPr>
        </p:nvGraphicFramePr>
        <p:xfrm>
          <a:off x="668866" y="1290638"/>
          <a:ext cx="11207448" cy="5317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699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9" name="Rectangle 3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0" name="Rectangle 3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1" name="Rectangle 3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53" name="Group 26"/>
          <p:cNvGrpSpPr>
            <a:grpSpLocks/>
          </p:cNvGrpSpPr>
          <p:nvPr/>
        </p:nvGrpSpPr>
        <p:grpSpPr bwMode="auto">
          <a:xfrm>
            <a:off x="0" y="103188"/>
            <a:ext cx="500063" cy="76200"/>
            <a:chOff x="0" y="0"/>
            <a:chExt cx="499782" cy="76840"/>
          </a:xfrm>
        </p:grpSpPr>
      </p:grpSp>
      <p:grpSp>
        <p:nvGrpSpPr>
          <p:cNvPr id="2049" name="Group 27"/>
          <p:cNvGrpSpPr>
            <a:grpSpLocks/>
          </p:cNvGrpSpPr>
          <p:nvPr/>
        </p:nvGrpSpPr>
        <p:grpSpPr bwMode="auto">
          <a:xfrm>
            <a:off x="84138" y="-412750"/>
            <a:ext cx="338137" cy="76200"/>
            <a:chOff x="0" y="0"/>
            <a:chExt cx="338284" cy="76264"/>
          </a:xfrm>
        </p:grpSpPr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3B70DF9-309E-4781-BB42-9BC56E0D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35" y="261255"/>
            <a:ext cx="10031622" cy="65639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Hybrid Power Cost Estimation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EFD2B4-5A05-46EE-885E-E2397AF0B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35" y="1117414"/>
            <a:ext cx="3956647" cy="1676545"/>
          </a:xfrm>
        </p:spPr>
      </p:pic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320C9A0-B8DE-42D4-AEF3-961F85997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263427"/>
              </p:ext>
            </p:extLst>
          </p:nvPr>
        </p:nvGraphicFramePr>
        <p:xfrm>
          <a:off x="5667211" y="1097802"/>
          <a:ext cx="5650820" cy="1703857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12705">
                  <a:extLst>
                    <a:ext uri="{9D8B030D-6E8A-4147-A177-3AD203B41FA5}">
                      <a16:colId xmlns:a16="http://schemas.microsoft.com/office/drawing/2014/main" val="965359463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2013878819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882693797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3345974434"/>
                    </a:ext>
                  </a:extLst>
                </a:gridCol>
              </a:tblGrid>
              <a:tr h="37332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Cost estimation for Solar Panel</a:t>
                      </a:r>
                    </a:p>
                  </a:txBody>
                  <a:tcPr marL="102019" marR="102019" marT="51010" marB="5101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791"/>
                  </a:ext>
                </a:extLst>
              </a:tr>
              <a:tr h="806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 panel cost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 Euro )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Rated power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 W )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Unit Charge</a:t>
                      </a:r>
                    </a:p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 €/W )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Cost of Solar panel</a:t>
                      </a:r>
                    </a:p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 Euro )</a:t>
                      </a:r>
                    </a:p>
                  </a:txBody>
                  <a:tcPr marL="102019" marR="102019" marT="51010" marB="51010"/>
                </a:tc>
                <a:extLst>
                  <a:ext uri="{0D108BD9-81ED-4DB2-BD59-A6C34878D82A}">
                    <a16:rowId xmlns:a16="http://schemas.microsoft.com/office/drawing/2014/main" val="1628131129"/>
                  </a:ext>
                </a:extLst>
              </a:tr>
              <a:tr h="49699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335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0.764/watt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</a:t>
                      </a:r>
                    </a:p>
                  </a:txBody>
                  <a:tcPr marL="102019" marR="102019" marT="51010" marB="51010"/>
                </a:tc>
                <a:extLst>
                  <a:ext uri="{0D108BD9-81ED-4DB2-BD59-A6C34878D82A}">
                    <a16:rowId xmlns:a16="http://schemas.microsoft.com/office/drawing/2014/main" val="3674022775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7D0E47B9-D686-4D43-8C40-704B2BAB68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532573"/>
              </p:ext>
            </p:extLst>
          </p:nvPr>
        </p:nvGraphicFramePr>
        <p:xfrm>
          <a:off x="3077896" y="3327159"/>
          <a:ext cx="6019460" cy="11852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4865">
                  <a:extLst>
                    <a:ext uri="{9D8B030D-6E8A-4147-A177-3AD203B41FA5}">
                      <a16:colId xmlns:a16="http://schemas.microsoft.com/office/drawing/2014/main" val="2532005419"/>
                    </a:ext>
                  </a:extLst>
                </a:gridCol>
                <a:gridCol w="1504865">
                  <a:extLst>
                    <a:ext uri="{9D8B030D-6E8A-4147-A177-3AD203B41FA5}">
                      <a16:colId xmlns:a16="http://schemas.microsoft.com/office/drawing/2014/main" val="49446872"/>
                    </a:ext>
                  </a:extLst>
                </a:gridCol>
                <a:gridCol w="1504865">
                  <a:extLst>
                    <a:ext uri="{9D8B030D-6E8A-4147-A177-3AD203B41FA5}">
                      <a16:colId xmlns:a16="http://schemas.microsoft.com/office/drawing/2014/main" val="1009922670"/>
                    </a:ext>
                  </a:extLst>
                </a:gridCol>
                <a:gridCol w="1504865">
                  <a:extLst>
                    <a:ext uri="{9D8B030D-6E8A-4147-A177-3AD203B41FA5}">
                      <a16:colId xmlns:a16="http://schemas.microsoft.com/office/drawing/2014/main" val="804980145"/>
                    </a:ext>
                  </a:extLst>
                </a:gridCol>
              </a:tblGrid>
              <a:tr h="6290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Battery Size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Charging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Cost per kW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(€)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Cost to fully charge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8366999"/>
                  </a:ext>
                </a:extLst>
              </a:tr>
              <a:tr h="543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 kWh Battery</a:t>
                      </a:r>
                    </a:p>
                    <a:p>
                      <a:pPr algn="ctr"/>
                      <a:endParaRPr lang="en-US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 min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0.18/kW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€ 4.3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1946512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id="{59B49DD7-F50B-410F-BADE-FCD10ACAD1FE}"/>
              </a:ext>
            </a:extLst>
          </p:cNvPr>
          <p:cNvSpPr txBox="1">
            <a:spLocks/>
          </p:cNvSpPr>
          <p:nvPr/>
        </p:nvSpPr>
        <p:spPr>
          <a:xfrm>
            <a:off x="4030825" y="2993727"/>
            <a:ext cx="3652328" cy="34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Consumer Charging Cost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97878BA-720B-48C4-A53E-9B8B799CE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356653"/>
              </p:ext>
            </p:extLst>
          </p:nvPr>
        </p:nvGraphicFramePr>
        <p:xfrm>
          <a:off x="2725468" y="5077381"/>
          <a:ext cx="7568905" cy="13656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8390">
                  <a:extLst>
                    <a:ext uri="{9D8B030D-6E8A-4147-A177-3AD203B41FA5}">
                      <a16:colId xmlns:a16="http://schemas.microsoft.com/office/drawing/2014/main" val="1213747781"/>
                    </a:ext>
                  </a:extLst>
                </a:gridCol>
                <a:gridCol w="1754158">
                  <a:extLst>
                    <a:ext uri="{9D8B030D-6E8A-4147-A177-3AD203B41FA5}">
                      <a16:colId xmlns:a16="http://schemas.microsoft.com/office/drawing/2014/main" val="2377127689"/>
                    </a:ext>
                  </a:extLst>
                </a:gridCol>
                <a:gridCol w="1600429">
                  <a:extLst>
                    <a:ext uri="{9D8B030D-6E8A-4147-A177-3AD203B41FA5}">
                      <a16:colId xmlns:a16="http://schemas.microsoft.com/office/drawing/2014/main" val="3073522751"/>
                    </a:ext>
                  </a:extLst>
                </a:gridCol>
                <a:gridCol w="1416821">
                  <a:extLst>
                    <a:ext uri="{9D8B030D-6E8A-4147-A177-3AD203B41FA5}">
                      <a16:colId xmlns:a16="http://schemas.microsoft.com/office/drawing/2014/main" val="3577486983"/>
                    </a:ext>
                  </a:extLst>
                </a:gridCol>
                <a:gridCol w="1489107">
                  <a:extLst>
                    <a:ext uri="{9D8B030D-6E8A-4147-A177-3AD203B41FA5}">
                      <a16:colId xmlns:a16="http://schemas.microsoft.com/office/drawing/2014/main" val="3312985308"/>
                    </a:ext>
                  </a:extLst>
                </a:gridCol>
              </a:tblGrid>
              <a:tr h="757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Website and App Cost per Month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Dynamic Load Management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Cost Per month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Station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Maintenance cost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Per month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Parts and Labor cost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Per month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Total cost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extLst>
                  <a:ext uri="{0D108BD9-81ED-4DB2-BD59-A6C34878D82A}">
                    <a16:rowId xmlns:a16="http://schemas.microsoft.com/office/drawing/2014/main" val="2735110096"/>
                  </a:ext>
                </a:extLst>
              </a:tr>
              <a:tr h="6086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€ 14 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€ 2,500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€ 30,000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€ 50,000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€ 82514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extLst>
                  <a:ext uri="{0D108BD9-81ED-4DB2-BD59-A6C34878D82A}">
                    <a16:rowId xmlns:a16="http://schemas.microsoft.com/office/drawing/2014/main" val="25160285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A21B018-2E52-40C3-96FA-10DDE8C9BA73}"/>
              </a:ext>
            </a:extLst>
          </p:cNvPr>
          <p:cNvSpPr txBox="1"/>
          <p:nvPr/>
        </p:nvSpPr>
        <p:spPr>
          <a:xfrm>
            <a:off x="4139566" y="4654596"/>
            <a:ext cx="4157359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2200" i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Fira Sans"/>
              </a:rPr>
              <a:t>Infrastructure Expenditure</a:t>
            </a:r>
          </a:p>
        </p:txBody>
      </p:sp>
    </p:spTree>
    <p:extLst>
      <p:ext uri="{BB962C8B-B14F-4D97-AF65-F5344CB8AC3E}">
        <p14:creationId xmlns:p14="http://schemas.microsoft.com/office/powerpoint/2010/main" val="181922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2539-A6BF-4A35-929E-3098CD3E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76" y="288825"/>
            <a:ext cx="9465131" cy="796514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BBC5-CA6C-475A-B4CE-E25642939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063" y="1279137"/>
            <a:ext cx="10197565" cy="43161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Joosung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Kang, Scott J. Duncan, Dimitri N.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Mavris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,” Real-time Scheduling Techniques for Electric Vehicle Charging in Support of Frequency Regulation”, Georgia Institute of Technology, Atlanta,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GA,March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19-22, 2013.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Yunjian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Xu, Feng Pan, Lang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Tong,“Dynamic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Scheduling for Charging Electric Vehicles: A Priority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Rule”,February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1,2016.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YONGMIN ZHANG,” Dynamic Charging Scheduling for EV Parking Lots With Photovoltaic Power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System”,October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1,2018.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Zechun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Hu,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Kaiqiao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Zhan,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Hongcai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Zhang, Yonghua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Song,”Pricing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mechanisms design for guiding electric vehicle charging to fill load valley”,2016.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Zhe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Yu,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Yunjian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Xu, and Lang Tong,” Large Scale Charging of Electric Vehicles: A Multi-Armed Bandit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Approach”,May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17,2016.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7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12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CB297F5C-AA45-4BE4-BACD-B96C49C84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2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B24927-C513-4F18-BEB8-BFCB85E55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677" b="21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0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3062;p54">
            <a:extLst>
              <a:ext uri="{FF2B5EF4-FFF2-40B4-BE49-F238E27FC236}">
                <a16:creationId xmlns:a16="http://schemas.microsoft.com/office/drawing/2014/main" id="{EE8EAF6B-2F00-4ED6-BA52-96038B7810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5768" y="32782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lang="en-DE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Google Shape;3063;p54">
            <a:extLst>
              <a:ext uri="{FF2B5EF4-FFF2-40B4-BE49-F238E27FC236}">
                <a16:creationId xmlns:a16="http://schemas.microsoft.com/office/drawing/2014/main" id="{CA9D8B54-9603-4B89-81E7-78769CCE1178}"/>
              </a:ext>
            </a:extLst>
          </p:cNvPr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064;p54">
            <a:extLst>
              <a:ext uri="{FF2B5EF4-FFF2-40B4-BE49-F238E27FC236}">
                <a16:creationId xmlns:a16="http://schemas.microsoft.com/office/drawing/2014/main" id="{6E075632-3089-4597-A488-4F90467CCDFE}"/>
              </a:ext>
            </a:extLst>
          </p:cNvPr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065;p54">
            <a:extLst>
              <a:ext uri="{FF2B5EF4-FFF2-40B4-BE49-F238E27FC236}">
                <a16:creationId xmlns:a16="http://schemas.microsoft.com/office/drawing/2014/main" id="{E8933694-D5BD-43F8-AE1E-C31FC8A5A90D}"/>
              </a:ext>
            </a:extLst>
          </p:cNvPr>
          <p:cNvSpPr/>
          <p:nvPr/>
        </p:nvSpPr>
        <p:spPr>
          <a:xfrm>
            <a:off x="4125503" y="1255611"/>
            <a:ext cx="890094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785" y="0"/>
                </a:moveTo>
                <a:cubicBezTo>
                  <a:pt x="1416" y="0"/>
                  <a:pt x="269" y="1040"/>
                  <a:pt x="136" y="2404"/>
                </a:cubicBezTo>
                <a:cubicBezTo>
                  <a:pt x="1" y="3768"/>
                  <a:pt x="927" y="5012"/>
                  <a:pt x="2273" y="5276"/>
                </a:cubicBezTo>
                <a:cubicBezTo>
                  <a:pt x="2445" y="5310"/>
                  <a:pt x="2618" y="5327"/>
                  <a:pt x="2788" y="5327"/>
                </a:cubicBezTo>
                <a:cubicBezTo>
                  <a:pt x="3944" y="5327"/>
                  <a:pt x="4995" y="4572"/>
                  <a:pt x="5338" y="3427"/>
                </a:cubicBezTo>
                <a:cubicBezTo>
                  <a:pt x="5731" y="2114"/>
                  <a:pt x="5061" y="715"/>
                  <a:pt x="3792" y="197"/>
                </a:cubicBezTo>
                <a:cubicBezTo>
                  <a:pt x="3474" y="68"/>
                  <a:pt x="3134" y="0"/>
                  <a:pt x="2789" y="0"/>
                </a:cubicBezTo>
                <a:cubicBezTo>
                  <a:pt x="2787" y="0"/>
                  <a:pt x="2786" y="0"/>
                  <a:pt x="2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066;p54">
            <a:extLst>
              <a:ext uri="{FF2B5EF4-FFF2-40B4-BE49-F238E27FC236}">
                <a16:creationId xmlns:a16="http://schemas.microsoft.com/office/drawing/2014/main" id="{BF7F8E84-B863-4C3E-A5F4-FA11E69DEBFA}"/>
              </a:ext>
            </a:extLst>
          </p:cNvPr>
          <p:cNvSpPr/>
          <p:nvPr/>
        </p:nvSpPr>
        <p:spPr>
          <a:xfrm>
            <a:off x="4166283" y="4367183"/>
            <a:ext cx="872488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947" y="0"/>
                </a:moveTo>
                <a:cubicBezTo>
                  <a:pt x="2946" y="0"/>
                  <a:pt x="2944" y="0"/>
                  <a:pt x="2943" y="0"/>
                </a:cubicBezTo>
                <a:cubicBezTo>
                  <a:pt x="2598" y="0"/>
                  <a:pt x="2258" y="68"/>
                  <a:pt x="1940" y="197"/>
                </a:cubicBezTo>
                <a:cubicBezTo>
                  <a:pt x="671" y="715"/>
                  <a:pt x="0" y="2114"/>
                  <a:pt x="394" y="3427"/>
                </a:cubicBezTo>
                <a:cubicBezTo>
                  <a:pt x="737" y="4572"/>
                  <a:pt x="1788" y="5327"/>
                  <a:pt x="2943" y="5327"/>
                </a:cubicBezTo>
                <a:cubicBezTo>
                  <a:pt x="3114" y="5327"/>
                  <a:pt x="3286" y="5310"/>
                  <a:pt x="3459" y="5276"/>
                </a:cubicBezTo>
                <a:cubicBezTo>
                  <a:pt x="4805" y="5012"/>
                  <a:pt x="5731" y="3768"/>
                  <a:pt x="5596" y="2404"/>
                </a:cubicBezTo>
                <a:cubicBezTo>
                  <a:pt x="5463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068;p54">
            <a:extLst>
              <a:ext uri="{FF2B5EF4-FFF2-40B4-BE49-F238E27FC236}">
                <a16:creationId xmlns:a16="http://schemas.microsoft.com/office/drawing/2014/main" id="{9358F1CC-80FF-48C4-B580-FD4FC62E9617}"/>
              </a:ext>
            </a:extLst>
          </p:cNvPr>
          <p:cNvSpPr/>
          <p:nvPr/>
        </p:nvSpPr>
        <p:spPr>
          <a:xfrm>
            <a:off x="4166283" y="2318539"/>
            <a:ext cx="889317" cy="827048"/>
          </a:xfrm>
          <a:custGeom>
            <a:avLst/>
            <a:gdLst/>
            <a:ahLst/>
            <a:cxnLst/>
            <a:rect l="l" t="t" r="r" b="b"/>
            <a:pathLst>
              <a:path w="5727" h="5326" extrusionOk="0">
                <a:moveTo>
                  <a:pt x="2786" y="1"/>
                </a:moveTo>
                <a:cubicBezTo>
                  <a:pt x="1413" y="1"/>
                  <a:pt x="267" y="1039"/>
                  <a:pt x="133" y="2404"/>
                </a:cubicBezTo>
                <a:cubicBezTo>
                  <a:pt x="0" y="3768"/>
                  <a:pt x="925" y="5010"/>
                  <a:pt x="2270" y="5275"/>
                </a:cubicBezTo>
                <a:cubicBezTo>
                  <a:pt x="2443" y="5309"/>
                  <a:pt x="2616" y="5325"/>
                  <a:pt x="2786" y="5325"/>
                </a:cubicBezTo>
                <a:cubicBezTo>
                  <a:pt x="3941" y="5325"/>
                  <a:pt x="4990" y="4571"/>
                  <a:pt x="5333" y="3426"/>
                </a:cubicBezTo>
                <a:cubicBezTo>
                  <a:pt x="5727" y="2114"/>
                  <a:pt x="5058" y="716"/>
                  <a:pt x="3787" y="197"/>
                </a:cubicBezTo>
                <a:cubicBezTo>
                  <a:pt x="3470" y="68"/>
                  <a:pt x="3129" y="1"/>
                  <a:pt x="2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069;p54">
            <a:extLst>
              <a:ext uri="{FF2B5EF4-FFF2-40B4-BE49-F238E27FC236}">
                <a16:creationId xmlns:a16="http://schemas.microsoft.com/office/drawing/2014/main" id="{157E6B07-E4A2-4E17-AEE2-9F66E24D962A}"/>
              </a:ext>
            </a:extLst>
          </p:cNvPr>
          <p:cNvSpPr/>
          <p:nvPr/>
        </p:nvSpPr>
        <p:spPr>
          <a:xfrm>
            <a:off x="4171097" y="3381312"/>
            <a:ext cx="889783" cy="826893"/>
          </a:xfrm>
          <a:custGeom>
            <a:avLst/>
            <a:gdLst/>
            <a:ahLst/>
            <a:cxnLst/>
            <a:rect l="l" t="t" r="r" b="b"/>
            <a:pathLst>
              <a:path w="5730" h="5325" extrusionOk="0">
                <a:moveTo>
                  <a:pt x="2783" y="0"/>
                </a:moveTo>
                <a:cubicBezTo>
                  <a:pt x="1414" y="0"/>
                  <a:pt x="267" y="1040"/>
                  <a:pt x="134" y="2404"/>
                </a:cubicBezTo>
                <a:cubicBezTo>
                  <a:pt x="1" y="3768"/>
                  <a:pt x="925" y="5010"/>
                  <a:pt x="2271" y="5274"/>
                </a:cubicBezTo>
                <a:cubicBezTo>
                  <a:pt x="2444" y="5308"/>
                  <a:pt x="2616" y="5325"/>
                  <a:pt x="2787" y="5325"/>
                </a:cubicBezTo>
                <a:cubicBezTo>
                  <a:pt x="3942" y="5325"/>
                  <a:pt x="4993" y="4570"/>
                  <a:pt x="5336" y="3425"/>
                </a:cubicBezTo>
                <a:cubicBezTo>
                  <a:pt x="5730" y="2112"/>
                  <a:pt x="5059" y="713"/>
                  <a:pt x="3790" y="197"/>
                </a:cubicBezTo>
                <a:cubicBezTo>
                  <a:pt x="3472" y="66"/>
                  <a:pt x="3132" y="0"/>
                  <a:pt x="2787" y="0"/>
                </a:cubicBezTo>
                <a:cubicBezTo>
                  <a:pt x="2786" y="0"/>
                  <a:pt x="2784" y="0"/>
                  <a:pt x="27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070;p54">
            <a:extLst>
              <a:ext uri="{FF2B5EF4-FFF2-40B4-BE49-F238E27FC236}">
                <a16:creationId xmlns:a16="http://schemas.microsoft.com/office/drawing/2014/main" id="{6E4CE894-3D5C-43DD-90C4-3B9E86B69E87}"/>
              </a:ext>
            </a:extLst>
          </p:cNvPr>
          <p:cNvSpPr/>
          <p:nvPr/>
        </p:nvSpPr>
        <p:spPr>
          <a:xfrm>
            <a:off x="4259142" y="4060685"/>
            <a:ext cx="1242" cy="1087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1" y="0"/>
                </a:moveTo>
                <a:lnTo>
                  <a:pt x="3" y="4"/>
                </a:lnTo>
                <a:lnTo>
                  <a:pt x="7" y="7"/>
                </a:lnTo>
                <a:cubicBezTo>
                  <a:pt x="7" y="4"/>
                  <a:pt x="3" y="2"/>
                  <a:pt x="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072;p54">
            <a:extLst>
              <a:ext uri="{FF2B5EF4-FFF2-40B4-BE49-F238E27FC236}">
                <a16:creationId xmlns:a16="http://schemas.microsoft.com/office/drawing/2014/main" id="{6C7D157D-BCA2-4933-A571-1B9F0D450CFA}"/>
              </a:ext>
            </a:extLst>
          </p:cNvPr>
          <p:cNvSpPr txBox="1"/>
          <p:nvPr/>
        </p:nvSpPr>
        <p:spPr>
          <a:xfrm>
            <a:off x="4239418" y="1384871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3073;p54">
            <a:extLst>
              <a:ext uri="{FF2B5EF4-FFF2-40B4-BE49-F238E27FC236}">
                <a16:creationId xmlns:a16="http://schemas.microsoft.com/office/drawing/2014/main" id="{78505411-D908-4553-B07D-67164A2682C5}"/>
              </a:ext>
            </a:extLst>
          </p:cNvPr>
          <p:cNvSpPr txBox="1"/>
          <p:nvPr/>
        </p:nvSpPr>
        <p:spPr>
          <a:xfrm>
            <a:off x="4239418" y="2425758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3074;p54">
            <a:extLst>
              <a:ext uri="{FF2B5EF4-FFF2-40B4-BE49-F238E27FC236}">
                <a16:creationId xmlns:a16="http://schemas.microsoft.com/office/drawing/2014/main" id="{865F1B0F-23E4-45C3-93A8-652DE8663292}"/>
              </a:ext>
            </a:extLst>
          </p:cNvPr>
          <p:cNvSpPr txBox="1"/>
          <p:nvPr/>
        </p:nvSpPr>
        <p:spPr>
          <a:xfrm>
            <a:off x="4239418" y="34913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3075;p54">
            <a:extLst>
              <a:ext uri="{FF2B5EF4-FFF2-40B4-BE49-F238E27FC236}">
                <a16:creationId xmlns:a16="http://schemas.microsoft.com/office/drawing/2014/main" id="{28834ECD-7B8A-4F83-84C8-2EA1E4D08651}"/>
              </a:ext>
            </a:extLst>
          </p:cNvPr>
          <p:cNvSpPr txBox="1"/>
          <p:nvPr/>
        </p:nvSpPr>
        <p:spPr>
          <a:xfrm>
            <a:off x="4282078" y="4475479"/>
            <a:ext cx="693408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3079;p54">
            <a:extLst>
              <a:ext uri="{FF2B5EF4-FFF2-40B4-BE49-F238E27FC236}">
                <a16:creationId xmlns:a16="http://schemas.microsoft.com/office/drawing/2014/main" id="{71DB3F82-A492-4077-BAC9-5443697A7D65}"/>
              </a:ext>
            </a:extLst>
          </p:cNvPr>
          <p:cNvSpPr txBox="1"/>
          <p:nvPr/>
        </p:nvSpPr>
        <p:spPr>
          <a:xfrm>
            <a:off x="5249559" y="4599827"/>
            <a:ext cx="2793429" cy="59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Fira Sans"/>
              </a:rPr>
              <a:t>DLM with Scheduling</a:t>
            </a:r>
            <a:endParaRPr lang="en-US" b="1" dirty="0">
              <a:solidFill>
                <a:schemeClr val="accent6"/>
              </a:solidFill>
              <a:latin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3085;p54">
            <a:extLst>
              <a:ext uri="{FF2B5EF4-FFF2-40B4-BE49-F238E27FC236}">
                <a16:creationId xmlns:a16="http://schemas.microsoft.com/office/drawing/2014/main" id="{A14C013B-94F8-43CA-8E9A-8B634A36ABDC}"/>
              </a:ext>
            </a:extLst>
          </p:cNvPr>
          <p:cNvSpPr txBox="1"/>
          <p:nvPr/>
        </p:nvSpPr>
        <p:spPr>
          <a:xfrm>
            <a:off x="5250133" y="1652378"/>
            <a:ext cx="1539229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 lang="en-DE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" name="Google Shape;3087;p54">
            <a:extLst>
              <a:ext uri="{FF2B5EF4-FFF2-40B4-BE49-F238E27FC236}">
                <a16:creationId xmlns:a16="http://schemas.microsoft.com/office/drawing/2014/main" id="{CA724111-4C89-4B71-A6B3-D39F77FDF1F4}"/>
              </a:ext>
            </a:extLst>
          </p:cNvPr>
          <p:cNvSpPr txBox="1"/>
          <p:nvPr/>
        </p:nvSpPr>
        <p:spPr>
          <a:xfrm>
            <a:off x="5249559" y="2334754"/>
            <a:ext cx="2952048" cy="59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chemeClr val="accent4"/>
                </a:solidFill>
                <a:latin typeface="Fira Sans"/>
              </a:rPr>
              <a:t>Data Analysis </a:t>
            </a:r>
            <a:endParaRPr lang="en-US" b="1" dirty="0">
              <a:solidFill>
                <a:schemeClr val="accent4"/>
              </a:solidFill>
              <a:latin typeface="Fira Sans"/>
            </a:endParaRPr>
          </a:p>
        </p:txBody>
      </p:sp>
      <p:sp>
        <p:nvSpPr>
          <p:cNvPr id="55" name="Google Shape;3089;p54">
            <a:extLst>
              <a:ext uri="{FF2B5EF4-FFF2-40B4-BE49-F238E27FC236}">
                <a16:creationId xmlns:a16="http://schemas.microsoft.com/office/drawing/2014/main" id="{EB2EFDE5-E073-4126-B13F-83B256C59E48}"/>
              </a:ext>
            </a:extLst>
          </p:cNvPr>
          <p:cNvSpPr txBox="1"/>
          <p:nvPr/>
        </p:nvSpPr>
        <p:spPr>
          <a:xfrm>
            <a:off x="5170249" y="3417213"/>
            <a:ext cx="2952048" cy="6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GB" b="1" dirty="0">
                <a:solidFill>
                  <a:schemeClr val="accent1"/>
                </a:solidFill>
                <a:latin typeface="Fira Sans"/>
              </a:rPr>
              <a:t>Problems Statement</a:t>
            </a:r>
            <a:endParaRPr lang="en-US" b="1" dirty="0">
              <a:solidFill>
                <a:schemeClr val="accent1"/>
              </a:solidFill>
              <a:latin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DE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68F146C-7728-4D94-B072-FF705C57367E}"/>
              </a:ext>
            </a:extLst>
          </p:cNvPr>
          <p:cNvGrpSpPr/>
          <p:nvPr/>
        </p:nvGrpSpPr>
        <p:grpSpPr>
          <a:xfrm>
            <a:off x="930412" y="1418478"/>
            <a:ext cx="1318265" cy="4023512"/>
            <a:chOff x="921082" y="1166141"/>
            <a:chExt cx="988386" cy="3658014"/>
          </a:xfrm>
        </p:grpSpPr>
        <p:sp>
          <p:nvSpPr>
            <p:cNvPr id="56" name="Google Shape;3090;p54">
              <a:extLst>
                <a:ext uri="{FF2B5EF4-FFF2-40B4-BE49-F238E27FC236}">
                  <a16:creationId xmlns:a16="http://schemas.microsoft.com/office/drawing/2014/main" id="{08E80E25-3661-480A-B8A8-8C3F3C26FBDB}"/>
                </a:ext>
              </a:extLst>
            </p:cNvPr>
            <p:cNvSpPr/>
            <p:nvPr/>
          </p:nvSpPr>
          <p:spPr>
            <a:xfrm>
              <a:off x="1110368" y="1166141"/>
              <a:ext cx="799096" cy="1037194"/>
            </a:xfrm>
            <a:custGeom>
              <a:avLst/>
              <a:gdLst/>
              <a:ahLst/>
              <a:cxnLst/>
              <a:rect l="l" t="t" r="r" b="b"/>
              <a:pathLst>
                <a:path w="3504" h="4548" extrusionOk="0">
                  <a:moveTo>
                    <a:pt x="0" y="0"/>
                  </a:moveTo>
                  <a:lnTo>
                    <a:pt x="891" y="4548"/>
                  </a:lnTo>
                  <a:lnTo>
                    <a:pt x="3503" y="4548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rgbClr val="B3E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91;p54">
              <a:extLst>
                <a:ext uri="{FF2B5EF4-FFF2-40B4-BE49-F238E27FC236}">
                  <a16:creationId xmlns:a16="http://schemas.microsoft.com/office/drawing/2014/main" id="{6452EAF5-246F-4023-808E-1A0952D45A69}"/>
                </a:ext>
              </a:extLst>
            </p:cNvPr>
            <p:cNvSpPr/>
            <p:nvPr/>
          </p:nvSpPr>
          <p:spPr>
            <a:xfrm>
              <a:off x="1313567" y="2203119"/>
              <a:ext cx="595901" cy="2621036"/>
            </a:xfrm>
            <a:custGeom>
              <a:avLst/>
              <a:gdLst/>
              <a:ahLst/>
              <a:cxnLst/>
              <a:rect l="l" t="t" r="r" b="b"/>
              <a:pathLst>
                <a:path w="2613" h="11493" extrusionOk="0">
                  <a:moveTo>
                    <a:pt x="0" y="1"/>
                  </a:moveTo>
                  <a:lnTo>
                    <a:pt x="0" y="11492"/>
                  </a:lnTo>
                  <a:lnTo>
                    <a:pt x="2090" y="11492"/>
                  </a:lnTo>
                  <a:lnTo>
                    <a:pt x="2213" y="11431"/>
                  </a:lnTo>
                  <a:lnTo>
                    <a:pt x="2336" y="11400"/>
                  </a:lnTo>
                  <a:lnTo>
                    <a:pt x="2428" y="11308"/>
                  </a:lnTo>
                  <a:lnTo>
                    <a:pt x="2489" y="11216"/>
                  </a:lnTo>
                  <a:lnTo>
                    <a:pt x="2551" y="11093"/>
                  </a:lnTo>
                  <a:lnTo>
                    <a:pt x="2612" y="10970"/>
                  </a:lnTo>
                  <a:lnTo>
                    <a:pt x="2612" y="10847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092;p54">
              <a:extLst>
                <a:ext uri="{FF2B5EF4-FFF2-40B4-BE49-F238E27FC236}">
                  <a16:creationId xmlns:a16="http://schemas.microsoft.com/office/drawing/2014/main" id="{07D423EC-58BE-4AD4-A44F-7FBD9E84D766}"/>
                </a:ext>
              </a:extLst>
            </p:cNvPr>
            <p:cNvSpPr/>
            <p:nvPr/>
          </p:nvSpPr>
          <p:spPr>
            <a:xfrm>
              <a:off x="921082" y="1166141"/>
              <a:ext cx="392706" cy="3658002"/>
            </a:xfrm>
            <a:custGeom>
              <a:avLst/>
              <a:gdLst/>
              <a:ahLst/>
              <a:cxnLst/>
              <a:rect l="l" t="t" r="r" b="b"/>
              <a:pathLst>
                <a:path w="1722" h="16040" extrusionOk="0">
                  <a:moveTo>
                    <a:pt x="830" y="0"/>
                  </a:moveTo>
                  <a:lnTo>
                    <a:pt x="677" y="31"/>
                  </a:lnTo>
                  <a:lnTo>
                    <a:pt x="585" y="62"/>
                  </a:lnTo>
                  <a:lnTo>
                    <a:pt x="492" y="123"/>
                  </a:lnTo>
                  <a:lnTo>
                    <a:pt x="431" y="185"/>
                  </a:lnTo>
                  <a:lnTo>
                    <a:pt x="369" y="308"/>
                  </a:lnTo>
                  <a:lnTo>
                    <a:pt x="247" y="615"/>
                  </a:lnTo>
                  <a:lnTo>
                    <a:pt x="124" y="1076"/>
                  </a:lnTo>
                  <a:lnTo>
                    <a:pt x="62" y="1721"/>
                  </a:lnTo>
                  <a:lnTo>
                    <a:pt x="1" y="2581"/>
                  </a:lnTo>
                  <a:lnTo>
                    <a:pt x="1" y="3687"/>
                  </a:lnTo>
                  <a:lnTo>
                    <a:pt x="1" y="16039"/>
                  </a:lnTo>
                  <a:lnTo>
                    <a:pt x="1721" y="16039"/>
                  </a:lnTo>
                  <a:lnTo>
                    <a:pt x="1721" y="4548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93;p54">
              <a:extLst>
                <a:ext uri="{FF2B5EF4-FFF2-40B4-BE49-F238E27FC236}">
                  <a16:creationId xmlns:a16="http://schemas.microsoft.com/office/drawing/2014/main" id="{2860D829-FD9B-494F-AB45-2D7E5A1B4576}"/>
                </a:ext>
              </a:extLst>
            </p:cNvPr>
            <p:cNvSpPr/>
            <p:nvPr/>
          </p:nvSpPr>
          <p:spPr>
            <a:xfrm>
              <a:off x="984253" y="1236155"/>
              <a:ext cx="259524" cy="3517748"/>
            </a:xfrm>
            <a:custGeom>
              <a:avLst/>
              <a:gdLst/>
              <a:ahLst/>
              <a:cxnLst/>
              <a:rect l="l" t="t" r="r" b="b"/>
              <a:pathLst>
                <a:path w="1138" h="15425" extrusionOk="0">
                  <a:moveTo>
                    <a:pt x="369" y="1"/>
                  </a:moveTo>
                  <a:lnTo>
                    <a:pt x="308" y="31"/>
                  </a:lnTo>
                  <a:lnTo>
                    <a:pt x="215" y="93"/>
                  </a:lnTo>
                  <a:lnTo>
                    <a:pt x="154" y="216"/>
                  </a:lnTo>
                  <a:lnTo>
                    <a:pt x="123" y="461"/>
                  </a:lnTo>
                  <a:lnTo>
                    <a:pt x="62" y="861"/>
                  </a:lnTo>
                  <a:lnTo>
                    <a:pt x="31" y="1414"/>
                  </a:lnTo>
                  <a:lnTo>
                    <a:pt x="0" y="3196"/>
                  </a:lnTo>
                  <a:lnTo>
                    <a:pt x="0" y="15425"/>
                  </a:lnTo>
                  <a:lnTo>
                    <a:pt x="1137" y="15425"/>
                  </a:lnTo>
                  <a:lnTo>
                    <a:pt x="1137" y="433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94;p54">
              <a:extLst>
                <a:ext uri="{FF2B5EF4-FFF2-40B4-BE49-F238E27FC236}">
                  <a16:creationId xmlns:a16="http://schemas.microsoft.com/office/drawing/2014/main" id="{86AA5109-58F3-4A60-92BD-9180CA2D0FB6}"/>
                </a:ext>
              </a:extLst>
            </p:cNvPr>
            <p:cNvSpPr/>
            <p:nvPr/>
          </p:nvSpPr>
          <p:spPr>
            <a:xfrm>
              <a:off x="1439682" y="2371425"/>
              <a:ext cx="343675" cy="595680"/>
            </a:xfrm>
            <a:custGeom>
              <a:avLst/>
              <a:gdLst/>
              <a:ahLst/>
              <a:cxnLst/>
              <a:rect l="l" t="t" r="r" b="b"/>
              <a:pathLst>
                <a:path w="1507" h="2612" extrusionOk="0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15"/>
                  </a:lnTo>
                  <a:lnTo>
                    <a:pt x="0" y="369"/>
                  </a:lnTo>
                  <a:lnTo>
                    <a:pt x="0" y="2243"/>
                  </a:lnTo>
                  <a:lnTo>
                    <a:pt x="31" y="2366"/>
                  </a:lnTo>
                  <a:lnTo>
                    <a:pt x="93" y="2489"/>
                  </a:lnTo>
                  <a:lnTo>
                    <a:pt x="216" y="2581"/>
                  </a:lnTo>
                  <a:lnTo>
                    <a:pt x="369" y="2612"/>
                  </a:lnTo>
                  <a:lnTo>
                    <a:pt x="1137" y="2612"/>
                  </a:lnTo>
                  <a:lnTo>
                    <a:pt x="1291" y="2581"/>
                  </a:lnTo>
                  <a:lnTo>
                    <a:pt x="1383" y="2489"/>
                  </a:lnTo>
                  <a:lnTo>
                    <a:pt x="1475" y="2366"/>
                  </a:lnTo>
                  <a:lnTo>
                    <a:pt x="1506" y="2243"/>
                  </a:lnTo>
                  <a:lnTo>
                    <a:pt x="1506" y="369"/>
                  </a:lnTo>
                  <a:lnTo>
                    <a:pt x="1475" y="215"/>
                  </a:lnTo>
                  <a:lnTo>
                    <a:pt x="1383" y="123"/>
                  </a:lnTo>
                  <a:lnTo>
                    <a:pt x="1291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CFD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95;p54">
              <a:extLst>
                <a:ext uri="{FF2B5EF4-FFF2-40B4-BE49-F238E27FC236}">
                  <a16:creationId xmlns:a16="http://schemas.microsoft.com/office/drawing/2014/main" id="{4802A593-0E9D-470A-8404-CD2670BACF9E}"/>
                </a:ext>
              </a:extLst>
            </p:cNvPr>
            <p:cNvSpPr/>
            <p:nvPr/>
          </p:nvSpPr>
          <p:spPr>
            <a:xfrm>
              <a:off x="1530676" y="2665619"/>
              <a:ext cx="161461" cy="168533"/>
            </a:xfrm>
            <a:custGeom>
              <a:avLst/>
              <a:gdLst/>
              <a:ahLst/>
              <a:cxnLst/>
              <a:rect l="l" t="t" r="r" b="b"/>
              <a:pathLst>
                <a:path w="708" h="739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93" y="615"/>
                  </a:lnTo>
                  <a:lnTo>
                    <a:pt x="216" y="707"/>
                  </a:lnTo>
                  <a:lnTo>
                    <a:pt x="339" y="738"/>
                  </a:lnTo>
                  <a:lnTo>
                    <a:pt x="493" y="707"/>
                  </a:lnTo>
                  <a:lnTo>
                    <a:pt x="615" y="615"/>
                  </a:lnTo>
                  <a:lnTo>
                    <a:pt x="677" y="492"/>
                  </a:lnTo>
                  <a:lnTo>
                    <a:pt x="708" y="369"/>
                  </a:lnTo>
                  <a:lnTo>
                    <a:pt x="677" y="216"/>
                  </a:lnTo>
                  <a:lnTo>
                    <a:pt x="615" y="93"/>
                  </a:lnTo>
                  <a:lnTo>
                    <a:pt x="493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96;p54">
              <a:extLst>
                <a:ext uri="{FF2B5EF4-FFF2-40B4-BE49-F238E27FC236}">
                  <a16:creationId xmlns:a16="http://schemas.microsoft.com/office/drawing/2014/main" id="{0916B1FD-9EF1-4257-B72A-773A8EBCE617}"/>
                </a:ext>
              </a:extLst>
            </p:cNvPr>
            <p:cNvSpPr/>
            <p:nvPr/>
          </p:nvSpPr>
          <p:spPr>
            <a:xfrm>
              <a:off x="1537746" y="3100069"/>
              <a:ext cx="161461" cy="357590"/>
            </a:xfrm>
            <a:custGeom>
              <a:avLst/>
              <a:gdLst/>
              <a:ahLst/>
              <a:cxnLst/>
              <a:rect l="l" t="t" r="r" b="b"/>
              <a:pathLst>
                <a:path w="708" h="1568" extrusionOk="0">
                  <a:moveTo>
                    <a:pt x="246" y="1"/>
                  </a:moveTo>
                  <a:lnTo>
                    <a:pt x="462" y="677"/>
                  </a:lnTo>
                  <a:lnTo>
                    <a:pt x="1" y="677"/>
                  </a:lnTo>
                  <a:lnTo>
                    <a:pt x="554" y="1568"/>
                  </a:lnTo>
                  <a:lnTo>
                    <a:pt x="308" y="892"/>
                  </a:lnTo>
                  <a:lnTo>
                    <a:pt x="707" y="89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97;p54">
              <a:extLst>
                <a:ext uri="{FF2B5EF4-FFF2-40B4-BE49-F238E27FC236}">
                  <a16:creationId xmlns:a16="http://schemas.microsoft.com/office/drawing/2014/main" id="{151D0AC0-300C-4561-8BA4-334F94929EE3}"/>
                </a:ext>
              </a:extLst>
            </p:cNvPr>
            <p:cNvSpPr/>
            <p:nvPr/>
          </p:nvSpPr>
          <p:spPr>
            <a:xfrm>
              <a:off x="1229414" y="1285187"/>
              <a:ext cx="560781" cy="820086"/>
            </a:xfrm>
            <a:custGeom>
              <a:avLst/>
              <a:gdLst/>
              <a:ahLst/>
              <a:cxnLst/>
              <a:rect l="l" t="t" r="r" b="b"/>
              <a:pathLst>
                <a:path w="2459" h="3596" extrusionOk="0">
                  <a:moveTo>
                    <a:pt x="1" y="1"/>
                  </a:moveTo>
                  <a:lnTo>
                    <a:pt x="707" y="3596"/>
                  </a:lnTo>
                  <a:lnTo>
                    <a:pt x="2459" y="3596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A1D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98;p54">
              <a:extLst>
                <a:ext uri="{FF2B5EF4-FFF2-40B4-BE49-F238E27FC236}">
                  <a16:creationId xmlns:a16="http://schemas.microsoft.com/office/drawing/2014/main" id="{2419FDFB-DEE7-4E80-9241-D810DA465288}"/>
                </a:ext>
              </a:extLst>
            </p:cNvPr>
            <p:cNvSpPr/>
            <p:nvPr/>
          </p:nvSpPr>
          <p:spPr>
            <a:xfrm>
              <a:off x="1523834" y="2455350"/>
              <a:ext cx="231473" cy="98520"/>
            </a:xfrm>
            <a:custGeom>
              <a:avLst/>
              <a:gdLst/>
              <a:ahLst/>
              <a:cxnLst/>
              <a:rect l="l" t="t" r="r" b="b"/>
              <a:pathLst>
                <a:path w="1015" h="432" extrusionOk="0">
                  <a:moveTo>
                    <a:pt x="0" y="1"/>
                  </a:moveTo>
                  <a:lnTo>
                    <a:pt x="0" y="431"/>
                  </a:lnTo>
                  <a:lnTo>
                    <a:pt x="1014" y="43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99;p54">
              <a:extLst>
                <a:ext uri="{FF2B5EF4-FFF2-40B4-BE49-F238E27FC236}">
                  <a16:creationId xmlns:a16="http://schemas.microsoft.com/office/drawing/2014/main" id="{0A128F2F-FB6A-401E-971B-7FF6467004C9}"/>
                </a:ext>
              </a:extLst>
            </p:cNvPr>
            <p:cNvSpPr/>
            <p:nvPr/>
          </p:nvSpPr>
          <p:spPr>
            <a:xfrm>
              <a:off x="1698982" y="2469490"/>
              <a:ext cx="42190" cy="77311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0" y="0"/>
                  </a:moveTo>
                  <a:lnTo>
                    <a:pt x="0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00;p54">
              <a:extLst>
                <a:ext uri="{FF2B5EF4-FFF2-40B4-BE49-F238E27FC236}">
                  <a16:creationId xmlns:a16="http://schemas.microsoft.com/office/drawing/2014/main" id="{BD3363CC-D183-45E4-899E-7328EEFBCD9D}"/>
                </a:ext>
              </a:extLst>
            </p:cNvPr>
            <p:cNvSpPr/>
            <p:nvPr/>
          </p:nvSpPr>
          <p:spPr>
            <a:xfrm>
              <a:off x="1642880" y="2469490"/>
              <a:ext cx="42190" cy="77311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1" y="0"/>
                  </a:moveTo>
                  <a:lnTo>
                    <a:pt x="1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01;p54">
              <a:extLst>
                <a:ext uri="{FF2B5EF4-FFF2-40B4-BE49-F238E27FC236}">
                  <a16:creationId xmlns:a16="http://schemas.microsoft.com/office/drawing/2014/main" id="{DB4EB88D-107B-4FD3-9729-AF6C4D44F4C1}"/>
                </a:ext>
              </a:extLst>
            </p:cNvPr>
            <p:cNvSpPr/>
            <p:nvPr/>
          </p:nvSpPr>
          <p:spPr>
            <a:xfrm>
              <a:off x="1488714" y="2476560"/>
              <a:ext cx="35348" cy="63171"/>
            </a:xfrm>
            <a:custGeom>
              <a:avLst/>
              <a:gdLst/>
              <a:ahLst/>
              <a:cxnLst/>
              <a:rect l="l" t="t" r="r" b="b"/>
              <a:pathLst>
                <a:path w="155" h="277" extrusionOk="0">
                  <a:moveTo>
                    <a:pt x="1" y="0"/>
                  </a:moveTo>
                  <a:lnTo>
                    <a:pt x="1" y="277"/>
                  </a:lnTo>
                  <a:lnTo>
                    <a:pt x="154" y="27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02;p54">
              <a:extLst>
                <a:ext uri="{FF2B5EF4-FFF2-40B4-BE49-F238E27FC236}">
                  <a16:creationId xmlns:a16="http://schemas.microsoft.com/office/drawing/2014/main" id="{67775488-9043-42FD-BAA3-34E8A2FF9568}"/>
                </a:ext>
              </a:extLst>
            </p:cNvPr>
            <p:cNvSpPr/>
            <p:nvPr/>
          </p:nvSpPr>
          <p:spPr>
            <a:xfrm>
              <a:off x="1586778" y="2469490"/>
              <a:ext cx="49259" cy="77311"/>
            </a:xfrm>
            <a:custGeom>
              <a:avLst/>
              <a:gdLst/>
              <a:ahLst/>
              <a:cxnLst/>
              <a:rect l="l" t="t" r="r" b="b"/>
              <a:pathLst>
                <a:path w="216" h="339" extrusionOk="0">
                  <a:moveTo>
                    <a:pt x="62" y="0"/>
                  </a:moveTo>
                  <a:lnTo>
                    <a:pt x="124" y="154"/>
                  </a:lnTo>
                  <a:lnTo>
                    <a:pt x="1" y="154"/>
                  </a:lnTo>
                  <a:lnTo>
                    <a:pt x="154" y="338"/>
                  </a:lnTo>
                  <a:lnTo>
                    <a:pt x="93" y="185"/>
                  </a:lnTo>
                  <a:lnTo>
                    <a:pt x="216" y="18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03;p54">
              <a:extLst>
                <a:ext uri="{FF2B5EF4-FFF2-40B4-BE49-F238E27FC236}">
                  <a16:creationId xmlns:a16="http://schemas.microsoft.com/office/drawing/2014/main" id="{E6F26939-7678-46F2-8E3D-E2617520B307}"/>
                </a:ext>
              </a:extLst>
            </p:cNvPr>
            <p:cNvSpPr/>
            <p:nvPr/>
          </p:nvSpPr>
          <p:spPr>
            <a:xfrm>
              <a:off x="1586778" y="1957957"/>
              <a:ext cx="168531" cy="98292"/>
            </a:xfrm>
            <a:custGeom>
              <a:avLst/>
              <a:gdLst/>
              <a:ahLst/>
              <a:cxnLst/>
              <a:rect l="l" t="t" r="r" b="b"/>
              <a:pathLst>
                <a:path w="739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04;p54">
              <a:extLst>
                <a:ext uri="{FF2B5EF4-FFF2-40B4-BE49-F238E27FC236}">
                  <a16:creationId xmlns:a16="http://schemas.microsoft.com/office/drawing/2014/main" id="{144327EB-7471-4B40-A245-B1DB6E3CE22F}"/>
                </a:ext>
              </a:extLst>
            </p:cNvPr>
            <p:cNvSpPr/>
            <p:nvPr/>
          </p:nvSpPr>
          <p:spPr>
            <a:xfrm>
              <a:off x="1411631" y="1957957"/>
              <a:ext cx="168303" cy="98292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05;p54">
              <a:extLst>
                <a:ext uri="{FF2B5EF4-FFF2-40B4-BE49-F238E27FC236}">
                  <a16:creationId xmlns:a16="http://schemas.microsoft.com/office/drawing/2014/main" id="{9E7C3FDE-F9D4-4007-A124-F8808B3353A2}"/>
                </a:ext>
              </a:extLst>
            </p:cNvPr>
            <p:cNvSpPr/>
            <p:nvPr/>
          </p:nvSpPr>
          <p:spPr>
            <a:xfrm>
              <a:off x="1551885" y="1824771"/>
              <a:ext cx="168303" cy="98292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0" y="1"/>
                  </a:moveTo>
                  <a:lnTo>
                    <a:pt x="123" y="431"/>
                  </a:lnTo>
                  <a:lnTo>
                    <a:pt x="738" y="43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06;p54">
              <a:extLst>
                <a:ext uri="{FF2B5EF4-FFF2-40B4-BE49-F238E27FC236}">
                  <a16:creationId xmlns:a16="http://schemas.microsoft.com/office/drawing/2014/main" id="{480D12B9-AB78-4410-B2B4-782DB46A3D06}"/>
                </a:ext>
              </a:extLst>
            </p:cNvPr>
            <p:cNvSpPr/>
            <p:nvPr/>
          </p:nvSpPr>
          <p:spPr>
            <a:xfrm>
              <a:off x="1383580" y="1824771"/>
              <a:ext cx="161461" cy="98292"/>
            </a:xfrm>
            <a:custGeom>
              <a:avLst/>
              <a:gdLst/>
              <a:ahLst/>
              <a:cxnLst/>
              <a:rect l="l" t="t" r="r" b="b"/>
              <a:pathLst>
                <a:path w="708" h="431" extrusionOk="0">
                  <a:moveTo>
                    <a:pt x="1" y="1"/>
                  </a:moveTo>
                  <a:lnTo>
                    <a:pt x="93" y="431"/>
                  </a:lnTo>
                  <a:lnTo>
                    <a:pt x="707" y="431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7;p54">
              <a:extLst>
                <a:ext uri="{FF2B5EF4-FFF2-40B4-BE49-F238E27FC236}">
                  <a16:creationId xmlns:a16="http://schemas.microsoft.com/office/drawing/2014/main" id="{67C88815-1F4A-4BFF-ACAC-CC0505F36362}"/>
                </a:ext>
              </a:extLst>
            </p:cNvPr>
            <p:cNvSpPr/>
            <p:nvPr/>
          </p:nvSpPr>
          <p:spPr>
            <a:xfrm>
              <a:off x="1523834" y="1684744"/>
              <a:ext cx="168303" cy="10513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8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08;p54">
              <a:extLst>
                <a:ext uri="{FF2B5EF4-FFF2-40B4-BE49-F238E27FC236}">
                  <a16:creationId xmlns:a16="http://schemas.microsoft.com/office/drawing/2014/main" id="{183DBC34-3F2E-49DE-8C73-D000322B1417}"/>
                </a:ext>
              </a:extLst>
            </p:cNvPr>
            <p:cNvSpPr/>
            <p:nvPr/>
          </p:nvSpPr>
          <p:spPr>
            <a:xfrm>
              <a:off x="1348687" y="1684744"/>
              <a:ext cx="168303" cy="10513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7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09;p54">
              <a:extLst>
                <a:ext uri="{FF2B5EF4-FFF2-40B4-BE49-F238E27FC236}">
                  <a16:creationId xmlns:a16="http://schemas.microsoft.com/office/drawing/2014/main" id="{BA77C483-D5A8-4C02-AE59-0943FA20349B}"/>
                </a:ext>
              </a:extLst>
            </p:cNvPr>
            <p:cNvSpPr/>
            <p:nvPr/>
          </p:nvSpPr>
          <p:spPr>
            <a:xfrm>
              <a:off x="1285516" y="1327378"/>
              <a:ext cx="371498" cy="322470"/>
            </a:xfrm>
            <a:custGeom>
              <a:avLst/>
              <a:gdLst/>
              <a:ahLst/>
              <a:cxnLst/>
              <a:rect l="l" t="t" r="r" b="b"/>
              <a:pathLst>
                <a:path w="1629" h="1414" extrusionOk="0">
                  <a:moveTo>
                    <a:pt x="1" y="0"/>
                  </a:moveTo>
                  <a:lnTo>
                    <a:pt x="277" y="1413"/>
                  </a:lnTo>
                  <a:lnTo>
                    <a:pt x="1629" y="1413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3075;p54">
            <a:extLst>
              <a:ext uri="{FF2B5EF4-FFF2-40B4-BE49-F238E27FC236}">
                <a16:creationId xmlns:a16="http://schemas.microsoft.com/office/drawing/2014/main" id="{7900B97F-9A17-4B41-AB5B-8CEE3C9C1BE9}"/>
              </a:ext>
            </a:extLst>
          </p:cNvPr>
          <p:cNvSpPr txBox="1"/>
          <p:nvPr/>
        </p:nvSpPr>
        <p:spPr>
          <a:xfrm>
            <a:off x="4229800" y="5602389"/>
            <a:ext cx="693408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3066;p54">
            <a:extLst>
              <a:ext uri="{FF2B5EF4-FFF2-40B4-BE49-F238E27FC236}">
                <a16:creationId xmlns:a16="http://schemas.microsoft.com/office/drawing/2014/main" id="{A4572237-C074-4679-88CE-A04FBD0BAE19}"/>
              </a:ext>
            </a:extLst>
          </p:cNvPr>
          <p:cNvSpPr/>
          <p:nvPr/>
        </p:nvSpPr>
        <p:spPr>
          <a:xfrm>
            <a:off x="4183112" y="5307884"/>
            <a:ext cx="872488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947" y="0"/>
                </a:moveTo>
                <a:cubicBezTo>
                  <a:pt x="2946" y="0"/>
                  <a:pt x="2944" y="0"/>
                  <a:pt x="2943" y="0"/>
                </a:cubicBezTo>
                <a:cubicBezTo>
                  <a:pt x="2598" y="0"/>
                  <a:pt x="2258" y="68"/>
                  <a:pt x="1940" y="197"/>
                </a:cubicBezTo>
                <a:cubicBezTo>
                  <a:pt x="671" y="715"/>
                  <a:pt x="0" y="2114"/>
                  <a:pt x="394" y="3427"/>
                </a:cubicBezTo>
                <a:cubicBezTo>
                  <a:pt x="737" y="4572"/>
                  <a:pt x="1788" y="5327"/>
                  <a:pt x="2943" y="5327"/>
                </a:cubicBezTo>
                <a:cubicBezTo>
                  <a:pt x="3114" y="5327"/>
                  <a:pt x="3286" y="5310"/>
                  <a:pt x="3459" y="5276"/>
                </a:cubicBezTo>
                <a:cubicBezTo>
                  <a:pt x="4805" y="5012"/>
                  <a:pt x="5731" y="3768"/>
                  <a:pt x="5596" y="2404"/>
                </a:cubicBezTo>
                <a:cubicBezTo>
                  <a:pt x="5463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3075;p54">
            <a:extLst>
              <a:ext uri="{FF2B5EF4-FFF2-40B4-BE49-F238E27FC236}">
                <a16:creationId xmlns:a16="http://schemas.microsoft.com/office/drawing/2014/main" id="{2F0AE389-ECA8-46DC-9952-DDB6EDB6169D}"/>
              </a:ext>
            </a:extLst>
          </p:cNvPr>
          <p:cNvSpPr txBox="1"/>
          <p:nvPr/>
        </p:nvSpPr>
        <p:spPr>
          <a:xfrm>
            <a:off x="4255823" y="5441977"/>
            <a:ext cx="693408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3079;p54">
            <a:extLst>
              <a:ext uri="{FF2B5EF4-FFF2-40B4-BE49-F238E27FC236}">
                <a16:creationId xmlns:a16="http://schemas.microsoft.com/office/drawing/2014/main" id="{4B9E7DF4-344F-4496-BDF8-A6F3F1F62E6D}"/>
              </a:ext>
            </a:extLst>
          </p:cNvPr>
          <p:cNvSpPr txBox="1"/>
          <p:nvPr/>
        </p:nvSpPr>
        <p:spPr>
          <a:xfrm>
            <a:off x="5249559" y="5424205"/>
            <a:ext cx="2793429" cy="59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Fira Sans"/>
              </a:rPr>
              <a:t>Benefits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5230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A0A513A-1855-4534-8869-5F2364CA1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07" t="3682" r="2405" b="5773"/>
          <a:stretch/>
        </p:blipFill>
        <p:spPr>
          <a:xfrm>
            <a:off x="5291890" y="0"/>
            <a:ext cx="6900110" cy="3514201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078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2D8ED95-FD99-45D8-BDAE-FA8955964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2" r="-1" b="-1"/>
          <a:stretch/>
        </p:blipFill>
        <p:spPr bwMode="auto">
          <a:xfrm>
            <a:off x="5105400" y="3595388"/>
            <a:ext cx="7086600" cy="326261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886679-F54C-4AE6-A10B-6B9D08EDC814}"/>
              </a:ext>
            </a:extLst>
          </p:cNvPr>
          <p:cNvSpPr txBox="1">
            <a:spLocks/>
          </p:cNvSpPr>
          <p:nvPr/>
        </p:nvSpPr>
        <p:spPr>
          <a:xfrm>
            <a:off x="336697" y="771988"/>
            <a:ext cx="4347643" cy="869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380D-3B4D-406C-9F2A-0321D4B56FAC}"/>
              </a:ext>
            </a:extLst>
          </p:cNvPr>
          <p:cNvSpPr txBox="1"/>
          <p:nvPr/>
        </p:nvSpPr>
        <p:spPr>
          <a:xfrm>
            <a:off x="489097" y="5345138"/>
            <a:ext cx="389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Necessity of Smart Charging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60E3B9-13B7-42F4-A181-3BF59929AE82}"/>
              </a:ext>
            </a:extLst>
          </p:cNvPr>
          <p:cNvSpPr txBox="1"/>
          <p:nvPr/>
        </p:nvSpPr>
        <p:spPr>
          <a:xfrm>
            <a:off x="489097" y="2439023"/>
            <a:ext cx="389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IC vs EVs</a:t>
            </a:r>
          </a:p>
        </p:txBody>
      </p:sp>
    </p:spTree>
    <p:extLst>
      <p:ext uri="{BB962C8B-B14F-4D97-AF65-F5344CB8AC3E}">
        <p14:creationId xmlns:p14="http://schemas.microsoft.com/office/powerpoint/2010/main" val="55308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9" name="Rectangle 3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0" name="Rectangle 3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1" name="Rectangle 3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53" name="Group 26"/>
          <p:cNvGrpSpPr>
            <a:grpSpLocks/>
          </p:cNvGrpSpPr>
          <p:nvPr/>
        </p:nvGrpSpPr>
        <p:grpSpPr bwMode="auto">
          <a:xfrm>
            <a:off x="0" y="103188"/>
            <a:ext cx="500063" cy="76200"/>
            <a:chOff x="0" y="0"/>
            <a:chExt cx="499782" cy="76840"/>
          </a:xfrm>
        </p:grpSpPr>
      </p:grpSp>
      <p:grpSp>
        <p:nvGrpSpPr>
          <p:cNvPr id="2049" name="Group 27"/>
          <p:cNvGrpSpPr>
            <a:grpSpLocks/>
          </p:cNvGrpSpPr>
          <p:nvPr/>
        </p:nvGrpSpPr>
        <p:grpSpPr bwMode="auto">
          <a:xfrm>
            <a:off x="84138" y="-412750"/>
            <a:ext cx="338137" cy="76200"/>
            <a:chOff x="0" y="0"/>
            <a:chExt cx="338284" cy="76264"/>
          </a:xfrm>
        </p:grpSpPr>
      </p:grpSp>
      <p:sp>
        <p:nvSpPr>
          <p:cNvPr id="24" name="Google Shape;695;p34">
            <a:extLst>
              <a:ext uri="{FF2B5EF4-FFF2-40B4-BE49-F238E27FC236}">
                <a16:creationId xmlns:a16="http://schemas.microsoft.com/office/drawing/2014/main" id="{2DB36A11-4D7A-4A96-8484-51DC771A9896}"/>
              </a:ext>
            </a:extLst>
          </p:cNvPr>
          <p:cNvSpPr txBox="1">
            <a:spLocks/>
          </p:cNvSpPr>
          <p:nvPr/>
        </p:nvSpPr>
        <p:spPr>
          <a:xfrm>
            <a:off x="793919" y="377087"/>
            <a:ext cx="8425544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2800"/>
            </a:pPr>
            <a:r>
              <a:rPr lang="en-US" sz="3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Factors influencing customer</a:t>
            </a:r>
          </a:p>
        </p:txBody>
      </p:sp>
      <p:sp>
        <p:nvSpPr>
          <p:cNvPr id="25" name="Google Shape;696;p34">
            <a:extLst>
              <a:ext uri="{FF2B5EF4-FFF2-40B4-BE49-F238E27FC236}">
                <a16:creationId xmlns:a16="http://schemas.microsoft.com/office/drawing/2014/main" id="{9562AB65-36E7-45AA-85F3-624237A455DC}"/>
              </a:ext>
            </a:extLst>
          </p:cNvPr>
          <p:cNvSpPr/>
          <p:nvPr/>
        </p:nvSpPr>
        <p:spPr>
          <a:xfrm>
            <a:off x="2323000" y="4444276"/>
            <a:ext cx="249168" cy="388993"/>
          </a:xfrm>
          <a:custGeom>
            <a:avLst/>
            <a:gdLst/>
            <a:ahLst/>
            <a:cxnLst/>
            <a:rect l="l" t="t" r="r" b="b"/>
            <a:pathLst>
              <a:path w="3564" h="5564" extrusionOk="0">
                <a:moveTo>
                  <a:pt x="970" y="0"/>
                </a:moveTo>
                <a:lnTo>
                  <a:pt x="907" y="31"/>
                </a:lnTo>
                <a:lnTo>
                  <a:pt x="876" y="94"/>
                </a:lnTo>
                <a:lnTo>
                  <a:pt x="32" y="2876"/>
                </a:lnTo>
                <a:lnTo>
                  <a:pt x="1" y="2907"/>
                </a:lnTo>
                <a:lnTo>
                  <a:pt x="32" y="2970"/>
                </a:lnTo>
                <a:lnTo>
                  <a:pt x="63" y="3001"/>
                </a:lnTo>
                <a:lnTo>
                  <a:pt x="126" y="3001"/>
                </a:lnTo>
                <a:lnTo>
                  <a:pt x="1782" y="3157"/>
                </a:lnTo>
                <a:lnTo>
                  <a:pt x="1845" y="3157"/>
                </a:lnTo>
                <a:lnTo>
                  <a:pt x="1876" y="3188"/>
                </a:lnTo>
                <a:lnTo>
                  <a:pt x="1876" y="3251"/>
                </a:lnTo>
                <a:lnTo>
                  <a:pt x="1876" y="3282"/>
                </a:lnTo>
                <a:lnTo>
                  <a:pt x="1345" y="5564"/>
                </a:lnTo>
                <a:lnTo>
                  <a:pt x="1376" y="5564"/>
                </a:lnTo>
                <a:lnTo>
                  <a:pt x="3533" y="2438"/>
                </a:lnTo>
                <a:lnTo>
                  <a:pt x="3564" y="2376"/>
                </a:lnTo>
                <a:lnTo>
                  <a:pt x="3564" y="2344"/>
                </a:lnTo>
                <a:lnTo>
                  <a:pt x="3501" y="2282"/>
                </a:lnTo>
                <a:lnTo>
                  <a:pt x="3470" y="2282"/>
                </a:lnTo>
                <a:lnTo>
                  <a:pt x="1345" y="2188"/>
                </a:lnTo>
                <a:lnTo>
                  <a:pt x="2376" y="156"/>
                </a:lnTo>
                <a:lnTo>
                  <a:pt x="2407" y="125"/>
                </a:lnTo>
                <a:lnTo>
                  <a:pt x="2376" y="63"/>
                </a:lnTo>
                <a:lnTo>
                  <a:pt x="2345" y="31"/>
                </a:lnTo>
                <a:lnTo>
                  <a:pt x="22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26" name="Google Shape;697;p34">
            <a:extLst>
              <a:ext uri="{FF2B5EF4-FFF2-40B4-BE49-F238E27FC236}">
                <a16:creationId xmlns:a16="http://schemas.microsoft.com/office/drawing/2014/main" id="{AD4A0908-0A4A-4397-A920-E707261EDDC1}"/>
              </a:ext>
            </a:extLst>
          </p:cNvPr>
          <p:cNvGrpSpPr/>
          <p:nvPr/>
        </p:nvGrpSpPr>
        <p:grpSpPr>
          <a:xfrm>
            <a:off x="8867523" y="4148140"/>
            <a:ext cx="351940" cy="434926"/>
            <a:chOff x="7612376" y="3413743"/>
            <a:chExt cx="351940" cy="434926"/>
          </a:xfrm>
        </p:grpSpPr>
        <p:sp>
          <p:nvSpPr>
            <p:cNvPr id="27" name="Google Shape;698;p34">
              <a:extLst>
                <a:ext uri="{FF2B5EF4-FFF2-40B4-BE49-F238E27FC236}">
                  <a16:creationId xmlns:a16="http://schemas.microsoft.com/office/drawing/2014/main" id="{F4F8CD17-B9CD-4433-B90D-C92799C50C1C}"/>
                </a:ext>
              </a:extLst>
            </p:cNvPr>
            <p:cNvSpPr/>
            <p:nvPr/>
          </p:nvSpPr>
          <p:spPr>
            <a:xfrm>
              <a:off x="7612376" y="3413743"/>
              <a:ext cx="351940" cy="434926"/>
            </a:xfrm>
            <a:custGeom>
              <a:avLst/>
              <a:gdLst/>
              <a:ahLst/>
              <a:cxnLst/>
              <a:rect l="l" t="t" r="r" b="b"/>
              <a:pathLst>
                <a:path w="5034" h="6221" extrusionOk="0">
                  <a:moveTo>
                    <a:pt x="1532" y="0"/>
                  </a:moveTo>
                  <a:lnTo>
                    <a:pt x="1501" y="63"/>
                  </a:lnTo>
                  <a:lnTo>
                    <a:pt x="1470" y="125"/>
                  </a:lnTo>
                  <a:lnTo>
                    <a:pt x="1501" y="219"/>
                  </a:lnTo>
                  <a:lnTo>
                    <a:pt x="1939" y="1000"/>
                  </a:lnTo>
                  <a:lnTo>
                    <a:pt x="1314" y="1719"/>
                  </a:lnTo>
                  <a:lnTo>
                    <a:pt x="1001" y="2126"/>
                  </a:lnTo>
                  <a:lnTo>
                    <a:pt x="688" y="2563"/>
                  </a:lnTo>
                  <a:lnTo>
                    <a:pt x="438" y="3001"/>
                  </a:lnTo>
                  <a:lnTo>
                    <a:pt x="220" y="3438"/>
                  </a:lnTo>
                  <a:lnTo>
                    <a:pt x="63" y="3845"/>
                  </a:lnTo>
                  <a:lnTo>
                    <a:pt x="32" y="4032"/>
                  </a:lnTo>
                  <a:lnTo>
                    <a:pt x="1" y="4220"/>
                  </a:lnTo>
                  <a:lnTo>
                    <a:pt x="32" y="4470"/>
                  </a:lnTo>
                  <a:lnTo>
                    <a:pt x="63" y="4720"/>
                  </a:lnTo>
                  <a:lnTo>
                    <a:pt x="126" y="4939"/>
                  </a:lnTo>
                  <a:lnTo>
                    <a:pt x="220" y="5126"/>
                  </a:lnTo>
                  <a:lnTo>
                    <a:pt x="313" y="5314"/>
                  </a:lnTo>
                  <a:lnTo>
                    <a:pt x="438" y="5470"/>
                  </a:lnTo>
                  <a:lnTo>
                    <a:pt x="595" y="5626"/>
                  </a:lnTo>
                  <a:lnTo>
                    <a:pt x="751" y="5751"/>
                  </a:lnTo>
                  <a:lnTo>
                    <a:pt x="938" y="5845"/>
                  </a:lnTo>
                  <a:lnTo>
                    <a:pt x="1126" y="5970"/>
                  </a:lnTo>
                  <a:lnTo>
                    <a:pt x="1314" y="6033"/>
                  </a:lnTo>
                  <a:lnTo>
                    <a:pt x="1532" y="6095"/>
                  </a:lnTo>
                  <a:lnTo>
                    <a:pt x="2032" y="6189"/>
                  </a:lnTo>
                  <a:lnTo>
                    <a:pt x="2533" y="6220"/>
                  </a:lnTo>
                  <a:lnTo>
                    <a:pt x="3033" y="6189"/>
                  </a:lnTo>
                  <a:lnTo>
                    <a:pt x="3502" y="6095"/>
                  </a:lnTo>
                  <a:lnTo>
                    <a:pt x="3720" y="6033"/>
                  </a:lnTo>
                  <a:lnTo>
                    <a:pt x="3939" y="5970"/>
                  </a:lnTo>
                  <a:lnTo>
                    <a:pt x="4127" y="5845"/>
                  </a:lnTo>
                  <a:lnTo>
                    <a:pt x="4314" y="5751"/>
                  </a:lnTo>
                  <a:lnTo>
                    <a:pt x="4471" y="5626"/>
                  </a:lnTo>
                  <a:lnTo>
                    <a:pt x="4627" y="5470"/>
                  </a:lnTo>
                  <a:lnTo>
                    <a:pt x="4752" y="5314"/>
                  </a:lnTo>
                  <a:lnTo>
                    <a:pt x="4846" y="5126"/>
                  </a:lnTo>
                  <a:lnTo>
                    <a:pt x="4939" y="4939"/>
                  </a:lnTo>
                  <a:lnTo>
                    <a:pt x="5002" y="4720"/>
                  </a:lnTo>
                  <a:lnTo>
                    <a:pt x="5033" y="4470"/>
                  </a:lnTo>
                  <a:lnTo>
                    <a:pt x="5033" y="4220"/>
                  </a:lnTo>
                  <a:lnTo>
                    <a:pt x="5033" y="4032"/>
                  </a:lnTo>
                  <a:lnTo>
                    <a:pt x="4971" y="3845"/>
                  </a:lnTo>
                  <a:lnTo>
                    <a:pt x="4908" y="3626"/>
                  </a:lnTo>
                  <a:lnTo>
                    <a:pt x="4814" y="3407"/>
                  </a:lnTo>
                  <a:lnTo>
                    <a:pt x="4564" y="2970"/>
                  </a:lnTo>
                  <a:lnTo>
                    <a:pt x="4252" y="2501"/>
                  </a:lnTo>
                  <a:lnTo>
                    <a:pt x="3908" y="2094"/>
                  </a:lnTo>
                  <a:lnTo>
                    <a:pt x="3564" y="1688"/>
                  </a:lnTo>
                  <a:lnTo>
                    <a:pt x="2908" y="969"/>
                  </a:lnTo>
                  <a:lnTo>
                    <a:pt x="3377" y="219"/>
                  </a:lnTo>
                  <a:lnTo>
                    <a:pt x="3408" y="125"/>
                  </a:lnTo>
                  <a:lnTo>
                    <a:pt x="3408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;p34">
              <a:extLst>
                <a:ext uri="{FF2B5EF4-FFF2-40B4-BE49-F238E27FC236}">
                  <a16:creationId xmlns:a16="http://schemas.microsoft.com/office/drawing/2014/main" id="{71A9255E-1BC6-4AC1-A723-9B050538C34B}"/>
                </a:ext>
              </a:extLst>
            </p:cNvPr>
            <p:cNvSpPr/>
            <p:nvPr/>
          </p:nvSpPr>
          <p:spPr>
            <a:xfrm>
              <a:off x="7736963" y="3588528"/>
              <a:ext cx="107106" cy="181493"/>
            </a:xfrm>
            <a:custGeom>
              <a:avLst/>
              <a:gdLst/>
              <a:ahLst/>
              <a:cxnLst/>
              <a:rect l="l" t="t" r="r" b="b"/>
              <a:pathLst>
                <a:path w="1532" h="2596" extrusionOk="0">
                  <a:moveTo>
                    <a:pt x="751" y="1"/>
                  </a:moveTo>
                  <a:lnTo>
                    <a:pt x="563" y="32"/>
                  </a:lnTo>
                  <a:lnTo>
                    <a:pt x="407" y="94"/>
                  </a:lnTo>
                  <a:lnTo>
                    <a:pt x="250" y="188"/>
                  </a:lnTo>
                  <a:lnTo>
                    <a:pt x="157" y="313"/>
                  </a:lnTo>
                  <a:lnTo>
                    <a:pt x="94" y="438"/>
                  </a:lnTo>
                  <a:lnTo>
                    <a:pt x="63" y="626"/>
                  </a:lnTo>
                  <a:lnTo>
                    <a:pt x="63" y="782"/>
                  </a:lnTo>
                  <a:lnTo>
                    <a:pt x="94" y="938"/>
                  </a:lnTo>
                  <a:lnTo>
                    <a:pt x="157" y="1095"/>
                  </a:lnTo>
                  <a:lnTo>
                    <a:pt x="282" y="1188"/>
                  </a:lnTo>
                  <a:lnTo>
                    <a:pt x="407" y="1313"/>
                  </a:lnTo>
                  <a:lnTo>
                    <a:pt x="532" y="1407"/>
                  </a:lnTo>
                  <a:lnTo>
                    <a:pt x="719" y="1470"/>
                  </a:lnTo>
                  <a:lnTo>
                    <a:pt x="1001" y="1626"/>
                  </a:lnTo>
                  <a:lnTo>
                    <a:pt x="1094" y="1689"/>
                  </a:lnTo>
                  <a:lnTo>
                    <a:pt x="1157" y="1814"/>
                  </a:lnTo>
                  <a:lnTo>
                    <a:pt x="1157" y="1907"/>
                  </a:lnTo>
                  <a:lnTo>
                    <a:pt x="1094" y="2032"/>
                  </a:lnTo>
                  <a:lnTo>
                    <a:pt x="1001" y="2126"/>
                  </a:lnTo>
                  <a:lnTo>
                    <a:pt x="907" y="2189"/>
                  </a:lnTo>
                  <a:lnTo>
                    <a:pt x="532" y="2189"/>
                  </a:lnTo>
                  <a:lnTo>
                    <a:pt x="344" y="2126"/>
                  </a:lnTo>
                  <a:lnTo>
                    <a:pt x="157" y="2032"/>
                  </a:lnTo>
                  <a:lnTo>
                    <a:pt x="0" y="2408"/>
                  </a:lnTo>
                  <a:lnTo>
                    <a:pt x="313" y="2533"/>
                  </a:lnTo>
                  <a:lnTo>
                    <a:pt x="532" y="2564"/>
                  </a:lnTo>
                  <a:lnTo>
                    <a:pt x="751" y="2595"/>
                  </a:lnTo>
                  <a:lnTo>
                    <a:pt x="876" y="2595"/>
                  </a:lnTo>
                  <a:lnTo>
                    <a:pt x="1001" y="2564"/>
                  </a:lnTo>
                  <a:lnTo>
                    <a:pt x="1126" y="2501"/>
                  </a:lnTo>
                  <a:lnTo>
                    <a:pt x="1251" y="2439"/>
                  </a:lnTo>
                  <a:lnTo>
                    <a:pt x="1344" y="2345"/>
                  </a:lnTo>
                  <a:lnTo>
                    <a:pt x="1438" y="2220"/>
                  </a:lnTo>
                  <a:lnTo>
                    <a:pt x="1501" y="2095"/>
                  </a:lnTo>
                  <a:lnTo>
                    <a:pt x="1532" y="1970"/>
                  </a:lnTo>
                  <a:lnTo>
                    <a:pt x="1532" y="1845"/>
                  </a:lnTo>
                  <a:lnTo>
                    <a:pt x="1532" y="1720"/>
                  </a:lnTo>
                  <a:lnTo>
                    <a:pt x="1469" y="1595"/>
                  </a:lnTo>
                  <a:lnTo>
                    <a:pt x="1438" y="1470"/>
                  </a:lnTo>
                  <a:lnTo>
                    <a:pt x="1282" y="1313"/>
                  </a:lnTo>
                  <a:lnTo>
                    <a:pt x="1094" y="1220"/>
                  </a:lnTo>
                  <a:lnTo>
                    <a:pt x="876" y="1126"/>
                  </a:lnTo>
                  <a:lnTo>
                    <a:pt x="719" y="1032"/>
                  </a:lnTo>
                  <a:lnTo>
                    <a:pt x="563" y="938"/>
                  </a:lnTo>
                  <a:lnTo>
                    <a:pt x="469" y="782"/>
                  </a:lnTo>
                  <a:lnTo>
                    <a:pt x="438" y="688"/>
                  </a:lnTo>
                  <a:lnTo>
                    <a:pt x="469" y="595"/>
                  </a:lnTo>
                  <a:lnTo>
                    <a:pt x="532" y="563"/>
                  </a:lnTo>
                  <a:lnTo>
                    <a:pt x="594" y="501"/>
                  </a:lnTo>
                  <a:lnTo>
                    <a:pt x="657" y="470"/>
                  </a:lnTo>
                  <a:lnTo>
                    <a:pt x="751" y="470"/>
                  </a:lnTo>
                  <a:lnTo>
                    <a:pt x="938" y="501"/>
                  </a:lnTo>
                  <a:lnTo>
                    <a:pt x="1032" y="532"/>
                  </a:lnTo>
                  <a:lnTo>
                    <a:pt x="1094" y="595"/>
                  </a:lnTo>
                  <a:lnTo>
                    <a:pt x="1376" y="282"/>
                  </a:lnTo>
                  <a:lnTo>
                    <a:pt x="1251" y="188"/>
                  </a:lnTo>
                  <a:lnTo>
                    <a:pt x="1063" y="94"/>
                  </a:lnTo>
                  <a:lnTo>
                    <a:pt x="907" y="3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00;p34">
            <a:extLst>
              <a:ext uri="{FF2B5EF4-FFF2-40B4-BE49-F238E27FC236}">
                <a16:creationId xmlns:a16="http://schemas.microsoft.com/office/drawing/2014/main" id="{4CFC4D04-7F06-42B7-A507-89EA67B5B4B6}"/>
              </a:ext>
            </a:extLst>
          </p:cNvPr>
          <p:cNvGrpSpPr/>
          <p:nvPr/>
        </p:nvGrpSpPr>
        <p:grpSpPr>
          <a:xfrm>
            <a:off x="6593760" y="4295507"/>
            <a:ext cx="166182" cy="491772"/>
            <a:chOff x="5558039" y="3395140"/>
            <a:chExt cx="166182" cy="491772"/>
          </a:xfrm>
        </p:grpSpPr>
        <p:sp>
          <p:nvSpPr>
            <p:cNvPr id="31" name="Google Shape;701;p34">
              <a:extLst>
                <a:ext uri="{FF2B5EF4-FFF2-40B4-BE49-F238E27FC236}">
                  <a16:creationId xmlns:a16="http://schemas.microsoft.com/office/drawing/2014/main" id="{C8677BC0-5A7F-455A-B678-E4BE1FD2C055}"/>
                </a:ext>
              </a:extLst>
            </p:cNvPr>
            <p:cNvSpPr/>
            <p:nvPr/>
          </p:nvSpPr>
          <p:spPr>
            <a:xfrm>
              <a:off x="5603973" y="3484770"/>
              <a:ext cx="72150" cy="292863"/>
            </a:xfrm>
            <a:custGeom>
              <a:avLst/>
              <a:gdLst/>
              <a:ahLst/>
              <a:cxnLst/>
              <a:rect l="l" t="t" r="r" b="b"/>
              <a:pathLst>
                <a:path w="1032" h="4189" extrusionOk="0">
                  <a:moveTo>
                    <a:pt x="0" y="0"/>
                  </a:moveTo>
                  <a:lnTo>
                    <a:pt x="0" y="4189"/>
                  </a:lnTo>
                  <a:lnTo>
                    <a:pt x="1032" y="418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2;p34">
              <a:extLst>
                <a:ext uri="{FF2B5EF4-FFF2-40B4-BE49-F238E27FC236}">
                  <a16:creationId xmlns:a16="http://schemas.microsoft.com/office/drawing/2014/main" id="{974E643D-02FF-420D-953D-55CDE1B218AB}"/>
                </a:ext>
              </a:extLst>
            </p:cNvPr>
            <p:cNvSpPr/>
            <p:nvPr/>
          </p:nvSpPr>
          <p:spPr>
            <a:xfrm>
              <a:off x="5564611" y="3395140"/>
              <a:ext cx="153038" cy="150871"/>
            </a:xfrm>
            <a:custGeom>
              <a:avLst/>
              <a:gdLst/>
              <a:ahLst/>
              <a:cxnLst/>
              <a:rect l="l" t="t" r="r" b="b"/>
              <a:pathLst>
                <a:path w="2189" h="2158" extrusionOk="0">
                  <a:moveTo>
                    <a:pt x="1063" y="1"/>
                  </a:moveTo>
                  <a:lnTo>
                    <a:pt x="844" y="32"/>
                  </a:lnTo>
                  <a:lnTo>
                    <a:pt x="657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2" y="845"/>
                  </a:lnTo>
                  <a:lnTo>
                    <a:pt x="0" y="1063"/>
                  </a:lnTo>
                  <a:lnTo>
                    <a:pt x="32" y="1282"/>
                  </a:lnTo>
                  <a:lnTo>
                    <a:pt x="94" y="1501"/>
                  </a:lnTo>
                  <a:lnTo>
                    <a:pt x="188" y="1688"/>
                  </a:lnTo>
                  <a:lnTo>
                    <a:pt x="313" y="1845"/>
                  </a:lnTo>
                  <a:lnTo>
                    <a:pt x="469" y="1970"/>
                  </a:lnTo>
                  <a:lnTo>
                    <a:pt x="657" y="2064"/>
                  </a:lnTo>
                  <a:lnTo>
                    <a:pt x="876" y="2126"/>
                  </a:lnTo>
                  <a:lnTo>
                    <a:pt x="1094" y="2157"/>
                  </a:lnTo>
                  <a:lnTo>
                    <a:pt x="1313" y="2126"/>
                  </a:lnTo>
                  <a:lnTo>
                    <a:pt x="1501" y="2064"/>
                  </a:lnTo>
                  <a:lnTo>
                    <a:pt x="1688" y="1970"/>
                  </a:lnTo>
                  <a:lnTo>
                    <a:pt x="1845" y="1845"/>
                  </a:lnTo>
                  <a:lnTo>
                    <a:pt x="2001" y="1688"/>
                  </a:lnTo>
                  <a:lnTo>
                    <a:pt x="2095" y="1501"/>
                  </a:lnTo>
                  <a:lnTo>
                    <a:pt x="2157" y="1282"/>
                  </a:lnTo>
                  <a:lnTo>
                    <a:pt x="2188" y="1063"/>
                  </a:lnTo>
                  <a:lnTo>
                    <a:pt x="2157" y="907"/>
                  </a:lnTo>
                  <a:lnTo>
                    <a:pt x="2126" y="751"/>
                  </a:lnTo>
                  <a:lnTo>
                    <a:pt x="2063" y="626"/>
                  </a:lnTo>
                  <a:lnTo>
                    <a:pt x="2001" y="469"/>
                  </a:lnTo>
                  <a:lnTo>
                    <a:pt x="1657" y="1095"/>
                  </a:lnTo>
                  <a:lnTo>
                    <a:pt x="1595" y="1157"/>
                  </a:lnTo>
                  <a:lnTo>
                    <a:pt x="1532" y="1188"/>
                  </a:lnTo>
                  <a:lnTo>
                    <a:pt x="1438" y="1188"/>
                  </a:lnTo>
                  <a:lnTo>
                    <a:pt x="1376" y="1157"/>
                  </a:lnTo>
                  <a:lnTo>
                    <a:pt x="844" y="876"/>
                  </a:lnTo>
                  <a:lnTo>
                    <a:pt x="782" y="813"/>
                  </a:lnTo>
                  <a:lnTo>
                    <a:pt x="719" y="751"/>
                  </a:lnTo>
                  <a:lnTo>
                    <a:pt x="719" y="657"/>
                  </a:lnTo>
                  <a:lnTo>
                    <a:pt x="751" y="56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3;p34">
              <a:extLst>
                <a:ext uri="{FF2B5EF4-FFF2-40B4-BE49-F238E27FC236}">
                  <a16:creationId xmlns:a16="http://schemas.microsoft.com/office/drawing/2014/main" id="{23E3F439-CEF5-4E4B-AA26-91035ED5EF4C}"/>
                </a:ext>
              </a:extLst>
            </p:cNvPr>
            <p:cNvSpPr/>
            <p:nvPr/>
          </p:nvSpPr>
          <p:spPr>
            <a:xfrm>
              <a:off x="5558039" y="3720730"/>
              <a:ext cx="166182" cy="166182"/>
            </a:xfrm>
            <a:custGeom>
              <a:avLst/>
              <a:gdLst/>
              <a:ahLst/>
              <a:cxnLst/>
              <a:rect l="l" t="t" r="r" b="b"/>
              <a:pathLst>
                <a:path w="2377" h="2377" extrusionOk="0">
                  <a:moveTo>
                    <a:pt x="1188" y="1"/>
                  </a:moveTo>
                  <a:lnTo>
                    <a:pt x="938" y="32"/>
                  </a:lnTo>
                  <a:lnTo>
                    <a:pt x="720" y="95"/>
                  </a:lnTo>
                  <a:lnTo>
                    <a:pt x="501" y="189"/>
                  </a:lnTo>
                  <a:lnTo>
                    <a:pt x="344" y="345"/>
                  </a:lnTo>
                  <a:lnTo>
                    <a:pt x="188" y="532"/>
                  </a:lnTo>
                  <a:lnTo>
                    <a:pt x="94" y="720"/>
                  </a:lnTo>
                  <a:lnTo>
                    <a:pt x="1" y="939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32" y="1533"/>
                  </a:lnTo>
                  <a:lnTo>
                    <a:pt x="94" y="1689"/>
                  </a:lnTo>
                  <a:lnTo>
                    <a:pt x="188" y="1845"/>
                  </a:lnTo>
                  <a:lnTo>
                    <a:pt x="563" y="1189"/>
                  </a:lnTo>
                  <a:lnTo>
                    <a:pt x="626" y="1095"/>
                  </a:lnTo>
                  <a:lnTo>
                    <a:pt x="688" y="1064"/>
                  </a:lnTo>
                  <a:lnTo>
                    <a:pt x="782" y="1064"/>
                  </a:lnTo>
                  <a:lnTo>
                    <a:pt x="876" y="1095"/>
                  </a:lnTo>
                  <a:lnTo>
                    <a:pt x="1470" y="1408"/>
                  </a:lnTo>
                  <a:lnTo>
                    <a:pt x="1532" y="1470"/>
                  </a:lnTo>
                  <a:lnTo>
                    <a:pt x="1564" y="1564"/>
                  </a:lnTo>
                  <a:lnTo>
                    <a:pt x="1595" y="1658"/>
                  </a:lnTo>
                  <a:lnTo>
                    <a:pt x="1564" y="1720"/>
                  </a:lnTo>
                  <a:lnTo>
                    <a:pt x="1188" y="2377"/>
                  </a:lnTo>
                  <a:lnTo>
                    <a:pt x="1438" y="2345"/>
                  </a:lnTo>
                  <a:lnTo>
                    <a:pt x="1657" y="2283"/>
                  </a:lnTo>
                  <a:lnTo>
                    <a:pt x="1845" y="2158"/>
                  </a:lnTo>
                  <a:lnTo>
                    <a:pt x="2032" y="2033"/>
                  </a:lnTo>
                  <a:lnTo>
                    <a:pt x="2189" y="1845"/>
                  </a:lnTo>
                  <a:lnTo>
                    <a:pt x="2282" y="1658"/>
                  </a:lnTo>
                  <a:lnTo>
                    <a:pt x="2345" y="1439"/>
                  </a:lnTo>
                  <a:lnTo>
                    <a:pt x="2376" y="1189"/>
                  </a:lnTo>
                  <a:lnTo>
                    <a:pt x="2345" y="939"/>
                  </a:lnTo>
                  <a:lnTo>
                    <a:pt x="2282" y="720"/>
                  </a:lnTo>
                  <a:lnTo>
                    <a:pt x="2157" y="532"/>
                  </a:lnTo>
                  <a:lnTo>
                    <a:pt x="2032" y="345"/>
                  </a:lnTo>
                  <a:lnTo>
                    <a:pt x="1845" y="189"/>
                  </a:lnTo>
                  <a:lnTo>
                    <a:pt x="1657" y="95"/>
                  </a:lnTo>
                  <a:lnTo>
                    <a:pt x="1438" y="32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04;p34">
            <a:extLst>
              <a:ext uri="{FF2B5EF4-FFF2-40B4-BE49-F238E27FC236}">
                <a16:creationId xmlns:a16="http://schemas.microsoft.com/office/drawing/2014/main" id="{A9178AB3-3DB4-43D1-8108-D14FE71A16F8}"/>
              </a:ext>
            </a:extLst>
          </p:cNvPr>
          <p:cNvGrpSpPr/>
          <p:nvPr/>
        </p:nvGrpSpPr>
        <p:grpSpPr>
          <a:xfrm>
            <a:off x="4268815" y="4365603"/>
            <a:ext cx="417451" cy="428425"/>
            <a:chOff x="3285215" y="3434862"/>
            <a:chExt cx="417451" cy="428425"/>
          </a:xfrm>
        </p:grpSpPr>
        <p:sp>
          <p:nvSpPr>
            <p:cNvPr id="35" name="Google Shape;705;p34">
              <a:extLst>
                <a:ext uri="{FF2B5EF4-FFF2-40B4-BE49-F238E27FC236}">
                  <a16:creationId xmlns:a16="http://schemas.microsoft.com/office/drawing/2014/main" id="{6331695F-4BEF-40DA-AB39-6B18F47503FA}"/>
                </a:ext>
              </a:extLst>
            </p:cNvPr>
            <p:cNvSpPr/>
            <p:nvPr/>
          </p:nvSpPr>
          <p:spPr>
            <a:xfrm>
              <a:off x="3285215" y="3485130"/>
              <a:ext cx="255740" cy="378157"/>
            </a:xfrm>
            <a:custGeom>
              <a:avLst/>
              <a:gdLst/>
              <a:ahLst/>
              <a:cxnLst/>
              <a:rect l="l" t="t" r="r" b="b"/>
              <a:pathLst>
                <a:path w="3658" h="5409" extrusionOk="0">
                  <a:moveTo>
                    <a:pt x="438" y="1"/>
                  </a:moveTo>
                  <a:lnTo>
                    <a:pt x="313" y="313"/>
                  </a:lnTo>
                  <a:lnTo>
                    <a:pt x="188" y="688"/>
                  </a:lnTo>
                  <a:lnTo>
                    <a:pt x="94" y="1188"/>
                  </a:lnTo>
                  <a:lnTo>
                    <a:pt x="0" y="1720"/>
                  </a:lnTo>
                  <a:lnTo>
                    <a:pt x="0" y="2001"/>
                  </a:lnTo>
                  <a:lnTo>
                    <a:pt x="0" y="2314"/>
                  </a:lnTo>
                  <a:lnTo>
                    <a:pt x="32" y="2595"/>
                  </a:lnTo>
                  <a:lnTo>
                    <a:pt x="63" y="2908"/>
                  </a:lnTo>
                  <a:lnTo>
                    <a:pt x="157" y="3189"/>
                  </a:lnTo>
                  <a:lnTo>
                    <a:pt x="282" y="3470"/>
                  </a:lnTo>
                  <a:lnTo>
                    <a:pt x="438" y="3752"/>
                  </a:lnTo>
                  <a:lnTo>
                    <a:pt x="626" y="4002"/>
                  </a:lnTo>
                  <a:lnTo>
                    <a:pt x="844" y="4220"/>
                  </a:lnTo>
                  <a:lnTo>
                    <a:pt x="1063" y="4408"/>
                  </a:lnTo>
                  <a:lnTo>
                    <a:pt x="1313" y="4596"/>
                  </a:lnTo>
                  <a:lnTo>
                    <a:pt x="1532" y="4752"/>
                  </a:lnTo>
                  <a:lnTo>
                    <a:pt x="2032" y="5002"/>
                  </a:lnTo>
                  <a:lnTo>
                    <a:pt x="2470" y="5189"/>
                  </a:lnTo>
                  <a:lnTo>
                    <a:pt x="2845" y="5314"/>
                  </a:lnTo>
                  <a:lnTo>
                    <a:pt x="3220" y="5408"/>
                  </a:lnTo>
                  <a:lnTo>
                    <a:pt x="3345" y="5064"/>
                  </a:lnTo>
                  <a:lnTo>
                    <a:pt x="3470" y="4689"/>
                  </a:lnTo>
                  <a:lnTo>
                    <a:pt x="3564" y="4220"/>
                  </a:lnTo>
                  <a:lnTo>
                    <a:pt x="3658" y="3658"/>
                  </a:lnTo>
                  <a:lnTo>
                    <a:pt x="3658" y="3376"/>
                  </a:lnTo>
                  <a:lnTo>
                    <a:pt x="3658" y="3095"/>
                  </a:lnTo>
                  <a:lnTo>
                    <a:pt x="3626" y="2783"/>
                  </a:lnTo>
                  <a:lnTo>
                    <a:pt x="3564" y="2501"/>
                  </a:lnTo>
                  <a:lnTo>
                    <a:pt x="3470" y="2189"/>
                  </a:lnTo>
                  <a:lnTo>
                    <a:pt x="3345" y="1907"/>
                  </a:lnTo>
                  <a:lnTo>
                    <a:pt x="3189" y="1657"/>
                  </a:lnTo>
                  <a:lnTo>
                    <a:pt x="3001" y="1407"/>
                  </a:lnTo>
                  <a:lnTo>
                    <a:pt x="2814" y="1188"/>
                  </a:lnTo>
                  <a:lnTo>
                    <a:pt x="2595" y="970"/>
                  </a:lnTo>
                  <a:lnTo>
                    <a:pt x="2345" y="813"/>
                  </a:lnTo>
                  <a:lnTo>
                    <a:pt x="2095" y="657"/>
                  </a:lnTo>
                  <a:lnTo>
                    <a:pt x="1626" y="376"/>
                  </a:lnTo>
                  <a:lnTo>
                    <a:pt x="1157" y="219"/>
                  </a:lnTo>
                  <a:lnTo>
                    <a:pt x="782" y="94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6;p34">
              <a:extLst>
                <a:ext uri="{FF2B5EF4-FFF2-40B4-BE49-F238E27FC236}">
                  <a16:creationId xmlns:a16="http://schemas.microsoft.com/office/drawing/2014/main" id="{412FEFF9-CA15-4359-AE25-2D9691D74FBA}"/>
                </a:ext>
              </a:extLst>
            </p:cNvPr>
            <p:cNvSpPr/>
            <p:nvPr/>
          </p:nvSpPr>
          <p:spPr>
            <a:xfrm>
              <a:off x="3444759" y="3434862"/>
              <a:ext cx="257907" cy="428424"/>
            </a:xfrm>
            <a:custGeom>
              <a:avLst/>
              <a:gdLst/>
              <a:ahLst/>
              <a:cxnLst/>
              <a:rect l="l" t="t" r="r" b="b"/>
              <a:pathLst>
                <a:path w="3689" h="6128" extrusionOk="0">
                  <a:moveTo>
                    <a:pt x="2751" y="1"/>
                  </a:moveTo>
                  <a:lnTo>
                    <a:pt x="2407" y="157"/>
                  </a:lnTo>
                  <a:lnTo>
                    <a:pt x="2063" y="376"/>
                  </a:lnTo>
                  <a:lnTo>
                    <a:pt x="1626" y="626"/>
                  </a:lnTo>
                  <a:lnTo>
                    <a:pt x="1157" y="1001"/>
                  </a:lnTo>
                  <a:lnTo>
                    <a:pt x="938" y="1220"/>
                  </a:lnTo>
                  <a:lnTo>
                    <a:pt x="719" y="1439"/>
                  </a:lnTo>
                  <a:lnTo>
                    <a:pt x="532" y="1689"/>
                  </a:lnTo>
                  <a:lnTo>
                    <a:pt x="375" y="1939"/>
                  </a:lnTo>
                  <a:lnTo>
                    <a:pt x="219" y="2220"/>
                  </a:lnTo>
                  <a:lnTo>
                    <a:pt x="94" y="2533"/>
                  </a:lnTo>
                  <a:lnTo>
                    <a:pt x="32" y="2845"/>
                  </a:lnTo>
                  <a:lnTo>
                    <a:pt x="0" y="3189"/>
                  </a:lnTo>
                  <a:lnTo>
                    <a:pt x="0" y="3502"/>
                  </a:lnTo>
                  <a:lnTo>
                    <a:pt x="0" y="3814"/>
                  </a:lnTo>
                  <a:lnTo>
                    <a:pt x="63" y="4127"/>
                  </a:lnTo>
                  <a:lnTo>
                    <a:pt x="125" y="4408"/>
                  </a:lnTo>
                  <a:lnTo>
                    <a:pt x="313" y="4971"/>
                  </a:lnTo>
                  <a:lnTo>
                    <a:pt x="532" y="5440"/>
                  </a:lnTo>
                  <a:lnTo>
                    <a:pt x="719" y="5783"/>
                  </a:lnTo>
                  <a:lnTo>
                    <a:pt x="907" y="6127"/>
                  </a:lnTo>
                  <a:lnTo>
                    <a:pt x="1251" y="5971"/>
                  </a:lnTo>
                  <a:lnTo>
                    <a:pt x="1626" y="5752"/>
                  </a:lnTo>
                  <a:lnTo>
                    <a:pt x="2063" y="5471"/>
                  </a:lnTo>
                  <a:lnTo>
                    <a:pt x="2501" y="5127"/>
                  </a:lnTo>
                  <a:lnTo>
                    <a:pt x="2720" y="4908"/>
                  </a:lnTo>
                  <a:lnTo>
                    <a:pt x="2938" y="4689"/>
                  </a:lnTo>
                  <a:lnTo>
                    <a:pt x="3126" y="4439"/>
                  </a:lnTo>
                  <a:lnTo>
                    <a:pt x="3314" y="4189"/>
                  </a:lnTo>
                  <a:lnTo>
                    <a:pt x="3470" y="3908"/>
                  </a:lnTo>
                  <a:lnTo>
                    <a:pt x="3564" y="3595"/>
                  </a:lnTo>
                  <a:lnTo>
                    <a:pt x="3657" y="3283"/>
                  </a:lnTo>
                  <a:lnTo>
                    <a:pt x="3689" y="2939"/>
                  </a:lnTo>
                  <a:lnTo>
                    <a:pt x="3689" y="2626"/>
                  </a:lnTo>
                  <a:lnTo>
                    <a:pt x="3657" y="2314"/>
                  </a:lnTo>
                  <a:lnTo>
                    <a:pt x="3595" y="2001"/>
                  </a:lnTo>
                  <a:lnTo>
                    <a:pt x="3532" y="1720"/>
                  </a:lnTo>
                  <a:lnTo>
                    <a:pt x="3345" y="1157"/>
                  </a:lnTo>
                  <a:lnTo>
                    <a:pt x="3157" y="688"/>
                  </a:lnTo>
                  <a:lnTo>
                    <a:pt x="2970" y="345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707;p34">
            <a:extLst>
              <a:ext uri="{FF2B5EF4-FFF2-40B4-BE49-F238E27FC236}">
                <a16:creationId xmlns:a16="http://schemas.microsoft.com/office/drawing/2014/main" id="{A102E684-F32C-4083-8C3B-676753A9D813}"/>
              </a:ext>
            </a:extLst>
          </p:cNvPr>
          <p:cNvGrpSpPr/>
          <p:nvPr/>
        </p:nvGrpSpPr>
        <p:grpSpPr>
          <a:xfrm>
            <a:off x="2920482" y="1436914"/>
            <a:ext cx="5566701" cy="2521600"/>
            <a:chOff x="2250150" y="1219464"/>
            <a:chExt cx="4643504" cy="1772997"/>
          </a:xfrm>
        </p:grpSpPr>
        <p:sp>
          <p:nvSpPr>
            <p:cNvPr id="38" name="Google Shape;708;p34">
              <a:extLst>
                <a:ext uri="{FF2B5EF4-FFF2-40B4-BE49-F238E27FC236}">
                  <a16:creationId xmlns:a16="http://schemas.microsoft.com/office/drawing/2014/main" id="{E4E2B9CB-DE5F-4F46-BAA7-DDCFAE0AF173}"/>
                </a:ext>
              </a:extLst>
            </p:cNvPr>
            <p:cNvSpPr/>
            <p:nvPr/>
          </p:nvSpPr>
          <p:spPr>
            <a:xfrm>
              <a:off x="4557181" y="1234297"/>
              <a:ext cx="751086" cy="1709891"/>
            </a:xfrm>
            <a:custGeom>
              <a:avLst/>
              <a:gdLst/>
              <a:ahLst/>
              <a:cxnLst/>
              <a:rect l="l" t="t" r="r" b="b"/>
              <a:pathLst>
                <a:path w="12660" h="28820" extrusionOk="0">
                  <a:moveTo>
                    <a:pt x="813" y="1"/>
                  </a:moveTo>
                  <a:lnTo>
                    <a:pt x="657" y="32"/>
                  </a:lnTo>
                  <a:lnTo>
                    <a:pt x="500" y="63"/>
                  </a:lnTo>
                  <a:lnTo>
                    <a:pt x="375" y="157"/>
                  </a:lnTo>
                  <a:lnTo>
                    <a:pt x="250" y="251"/>
                  </a:lnTo>
                  <a:lnTo>
                    <a:pt x="156" y="344"/>
                  </a:lnTo>
                  <a:lnTo>
                    <a:pt x="63" y="501"/>
                  </a:lnTo>
                  <a:lnTo>
                    <a:pt x="31" y="657"/>
                  </a:lnTo>
                  <a:lnTo>
                    <a:pt x="0" y="813"/>
                  </a:lnTo>
                  <a:lnTo>
                    <a:pt x="0" y="14004"/>
                  </a:lnTo>
                  <a:lnTo>
                    <a:pt x="31" y="14066"/>
                  </a:lnTo>
                  <a:lnTo>
                    <a:pt x="281" y="14441"/>
                  </a:lnTo>
                  <a:lnTo>
                    <a:pt x="407" y="14660"/>
                  </a:lnTo>
                  <a:lnTo>
                    <a:pt x="469" y="14910"/>
                  </a:lnTo>
                  <a:lnTo>
                    <a:pt x="532" y="15129"/>
                  </a:lnTo>
                  <a:lnTo>
                    <a:pt x="594" y="15379"/>
                  </a:lnTo>
                  <a:lnTo>
                    <a:pt x="625" y="15629"/>
                  </a:lnTo>
                  <a:lnTo>
                    <a:pt x="625" y="15879"/>
                  </a:lnTo>
                  <a:lnTo>
                    <a:pt x="625" y="21537"/>
                  </a:lnTo>
                  <a:lnTo>
                    <a:pt x="0" y="21537"/>
                  </a:lnTo>
                  <a:lnTo>
                    <a:pt x="0" y="28820"/>
                  </a:lnTo>
                  <a:lnTo>
                    <a:pt x="12659" y="28820"/>
                  </a:lnTo>
                  <a:lnTo>
                    <a:pt x="12659" y="813"/>
                  </a:lnTo>
                  <a:lnTo>
                    <a:pt x="12659" y="657"/>
                  </a:lnTo>
                  <a:lnTo>
                    <a:pt x="12597" y="501"/>
                  </a:lnTo>
                  <a:lnTo>
                    <a:pt x="12534" y="344"/>
                  </a:lnTo>
                  <a:lnTo>
                    <a:pt x="12441" y="251"/>
                  </a:lnTo>
                  <a:lnTo>
                    <a:pt x="12316" y="157"/>
                  </a:lnTo>
                  <a:lnTo>
                    <a:pt x="12191" y="63"/>
                  </a:lnTo>
                  <a:lnTo>
                    <a:pt x="12034" y="32"/>
                  </a:lnTo>
                  <a:lnTo>
                    <a:pt x="118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9;p34">
              <a:extLst>
                <a:ext uri="{FF2B5EF4-FFF2-40B4-BE49-F238E27FC236}">
                  <a16:creationId xmlns:a16="http://schemas.microsoft.com/office/drawing/2014/main" id="{305AFDF5-8EF6-40C2-8406-DBCB06887A74}"/>
                </a:ext>
              </a:extLst>
            </p:cNvPr>
            <p:cNvSpPr/>
            <p:nvPr/>
          </p:nvSpPr>
          <p:spPr>
            <a:xfrm>
              <a:off x="4000774" y="1380786"/>
              <a:ext cx="376552" cy="1563405"/>
            </a:xfrm>
            <a:custGeom>
              <a:avLst/>
              <a:gdLst/>
              <a:ahLst/>
              <a:cxnLst/>
              <a:rect l="l" t="t" r="r" b="b"/>
              <a:pathLst>
                <a:path w="6347" h="26351" extrusionOk="0">
                  <a:moveTo>
                    <a:pt x="657" y="1"/>
                  </a:moveTo>
                  <a:lnTo>
                    <a:pt x="501" y="63"/>
                  </a:lnTo>
                  <a:lnTo>
                    <a:pt x="376" y="126"/>
                  </a:lnTo>
                  <a:lnTo>
                    <a:pt x="251" y="220"/>
                  </a:lnTo>
                  <a:lnTo>
                    <a:pt x="157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126"/>
                  </a:lnTo>
                  <a:lnTo>
                    <a:pt x="1032" y="2126"/>
                  </a:lnTo>
                  <a:lnTo>
                    <a:pt x="1439" y="2189"/>
                  </a:lnTo>
                  <a:lnTo>
                    <a:pt x="1845" y="2251"/>
                  </a:lnTo>
                  <a:lnTo>
                    <a:pt x="2251" y="2376"/>
                  </a:lnTo>
                  <a:lnTo>
                    <a:pt x="2627" y="2533"/>
                  </a:lnTo>
                  <a:lnTo>
                    <a:pt x="3002" y="2720"/>
                  </a:lnTo>
                  <a:lnTo>
                    <a:pt x="3377" y="2908"/>
                  </a:lnTo>
                  <a:lnTo>
                    <a:pt x="3721" y="3158"/>
                  </a:lnTo>
                  <a:lnTo>
                    <a:pt x="4064" y="3439"/>
                  </a:lnTo>
                  <a:lnTo>
                    <a:pt x="4377" y="3721"/>
                  </a:lnTo>
                  <a:lnTo>
                    <a:pt x="4690" y="4033"/>
                  </a:lnTo>
                  <a:lnTo>
                    <a:pt x="4971" y="4377"/>
                  </a:lnTo>
                  <a:lnTo>
                    <a:pt x="5221" y="4752"/>
                  </a:lnTo>
                  <a:lnTo>
                    <a:pt x="5471" y="5127"/>
                  </a:lnTo>
                  <a:lnTo>
                    <a:pt x="5690" y="5565"/>
                  </a:lnTo>
                  <a:lnTo>
                    <a:pt x="5877" y="6002"/>
                  </a:lnTo>
                  <a:lnTo>
                    <a:pt x="6346" y="7096"/>
                  </a:lnTo>
                  <a:lnTo>
                    <a:pt x="6346" y="782"/>
                  </a:lnTo>
                  <a:lnTo>
                    <a:pt x="6346" y="626"/>
                  </a:lnTo>
                  <a:lnTo>
                    <a:pt x="6284" y="470"/>
                  </a:lnTo>
                  <a:lnTo>
                    <a:pt x="6221" y="345"/>
                  </a:lnTo>
                  <a:lnTo>
                    <a:pt x="6127" y="220"/>
                  </a:lnTo>
                  <a:lnTo>
                    <a:pt x="6002" y="126"/>
                  </a:lnTo>
                  <a:lnTo>
                    <a:pt x="5846" y="63"/>
                  </a:lnTo>
                  <a:lnTo>
                    <a:pt x="5721" y="1"/>
                  </a:lnTo>
                  <a:close/>
                  <a:moveTo>
                    <a:pt x="1" y="19068"/>
                  </a:moveTo>
                  <a:lnTo>
                    <a:pt x="1" y="26351"/>
                  </a:lnTo>
                  <a:lnTo>
                    <a:pt x="6346" y="26351"/>
                  </a:lnTo>
                  <a:lnTo>
                    <a:pt x="6346" y="1906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0;p34">
              <a:extLst>
                <a:ext uri="{FF2B5EF4-FFF2-40B4-BE49-F238E27FC236}">
                  <a16:creationId xmlns:a16="http://schemas.microsoft.com/office/drawing/2014/main" id="{5DB7FA6B-AD3C-4328-9DB3-C33B9EAD770E}"/>
                </a:ext>
              </a:extLst>
            </p:cNvPr>
            <p:cNvSpPr/>
            <p:nvPr/>
          </p:nvSpPr>
          <p:spPr>
            <a:xfrm>
              <a:off x="4000774" y="2512057"/>
              <a:ext cx="376552" cy="432160"/>
            </a:xfrm>
            <a:custGeom>
              <a:avLst/>
              <a:gdLst/>
              <a:ahLst/>
              <a:cxnLst/>
              <a:rect l="l" t="t" r="r" b="b"/>
              <a:pathLst>
                <a:path w="6347" h="7284" fill="none" extrusionOk="0">
                  <a:moveTo>
                    <a:pt x="6346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6346" y="7284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11;p34">
              <a:extLst>
                <a:ext uri="{FF2B5EF4-FFF2-40B4-BE49-F238E27FC236}">
                  <a16:creationId xmlns:a16="http://schemas.microsoft.com/office/drawing/2014/main" id="{C491FB51-F83C-48FA-9185-DED2A793F9BF}"/>
                </a:ext>
              </a:extLst>
            </p:cNvPr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extrusionOk="0">
                  <a:moveTo>
                    <a:pt x="626" y="1"/>
                  </a:move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12;p34">
              <a:extLst>
                <a:ext uri="{FF2B5EF4-FFF2-40B4-BE49-F238E27FC236}">
                  <a16:creationId xmlns:a16="http://schemas.microsoft.com/office/drawing/2014/main" id="{786BAD9B-8F40-43B6-9D6E-2F8537E782EC}"/>
                </a:ext>
              </a:extLst>
            </p:cNvPr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fill="none" extrusionOk="0">
                  <a:moveTo>
                    <a:pt x="5533" y="1"/>
                  </a:moveTo>
                  <a:lnTo>
                    <a:pt x="813" y="1"/>
                  </a:lnTo>
                  <a:lnTo>
                    <a:pt x="813" y="1"/>
                  </a:lnTo>
                  <a:lnTo>
                    <a:pt x="626" y="1"/>
                  </a:ln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lnTo>
                    <a:pt x="55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3;p34">
              <a:extLst>
                <a:ext uri="{FF2B5EF4-FFF2-40B4-BE49-F238E27FC236}">
                  <a16:creationId xmlns:a16="http://schemas.microsoft.com/office/drawing/2014/main" id="{268E00B8-C346-40C6-AEE3-8493FD1AFC41}"/>
                </a:ext>
              </a:extLst>
            </p:cNvPr>
            <p:cNvSpPr/>
            <p:nvPr/>
          </p:nvSpPr>
          <p:spPr>
            <a:xfrm>
              <a:off x="6276300" y="1746149"/>
              <a:ext cx="441456" cy="1198051"/>
            </a:xfrm>
            <a:custGeom>
              <a:avLst/>
              <a:gdLst/>
              <a:ahLst/>
              <a:cxnLst/>
              <a:rect l="l" t="t" r="r" b="b"/>
              <a:pathLst>
                <a:path w="7441" h="20193" extrusionOk="0">
                  <a:moveTo>
                    <a:pt x="657" y="1"/>
                  </a:moveTo>
                  <a:lnTo>
                    <a:pt x="501" y="63"/>
                  </a:lnTo>
                  <a:lnTo>
                    <a:pt x="345" y="126"/>
                  </a:lnTo>
                  <a:lnTo>
                    <a:pt x="251" y="219"/>
                  </a:lnTo>
                  <a:lnTo>
                    <a:pt x="157" y="344"/>
                  </a:lnTo>
                  <a:lnTo>
                    <a:pt x="63" y="501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0193"/>
                  </a:lnTo>
                  <a:lnTo>
                    <a:pt x="7440" y="20193"/>
                  </a:lnTo>
                  <a:lnTo>
                    <a:pt x="7440" y="782"/>
                  </a:lnTo>
                  <a:lnTo>
                    <a:pt x="7409" y="626"/>
                  </a:lnTo>
                  <a:lnTo>
                    <a:pt x="7378" y="501"/>
                  </a:lnTo>
                  <a:lnTo>
                    <a:pt x="7315" y="344"/>
                  </a:lnTo>
                  <a:lnTo>
                    <a:pt x="7190" y="219"/>
                  </a:lnTo>
                  <a:lnTo>
                    <a:pt x="7096" y="126"/>
                  </a:lnTo>
                  <a:lnTo>
                    <a:pt x="6940" y="63"/>
                  </a:lnTo>
                  <a:lnTo>
                    <a:pt x="681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4;p34">
              <a:extLst>
                <a:ext uri="{FF2B5EF4-FFF2-40B4-BE49-F238E27FC236}">
                  <a16:creationId xmlns:a16="http://schemas.microsoft.com/office/drawing/2014/main" id="{0228D6BB-B751-4C38-B40E-1E44001F9685}"/>
                </a:ext>
              </a:extLst>
            </p:cNvPr>
            <p:cNvSpPr/>
            <p:nvPr/>
          </p:nvSpPr>
          <p:spPr>
            <a:xfrm>
              <a:off x="3054977" y="1219464"/>
              <a:ext cx="736254" cy="1724723"/>
            </a:xfrm>
            <a:custGeom>
              <a:avLst/>
              <a:gdLst/>
              <a:ahLst/>
              <a:cxnLst/>
              <a:rect l="l" t="t" r="r" b="b"/>
              <a:pathLst>
                <a:path w="12410" h="29070" extrusionOk="0">
                  <a:moveTo>
                    <a:pt x="782" y="0"/>
                  </a:moveTo>
                  <a:lnTo>
                    <a:pt x="626" y="32"/>
                  </a:lnTo>
                  <a:lnTo>
                    <a:pt x="470" y="63"/>
                  </a:lnTo>
                  <a:lnTo>
                    <a:pt x="345" y="157"/>
                  </a:lnTo>
                  <a:lnTo>
                    <a:pt x="220" y="251"/>
                  </a:lnTo>
                  <a:lnTo>
                    <a:pt x="126" y="376"/>
                  </a:lnTo>
                  <a:lnTo>
                    <a:pt x="63" y="501"/>
                  </a:lnTo>
                  <a:lnTo>
                    <a:pt x="1" y="657"/>
                  </a:lnTo>
                  <a:lnTo>
                    <a:pt x="1" y="813"/>
                  </a:lnTo>
                  <a:lnTo>
                    <a:pt x="1" y="5596"/>
                  </a:lnTo>
                  <a:lnTo>
                    <a:pt x="313" y="5408"/>
                  </a:lnTo>
                  <a:lnTo>
                    <a:pt x="626" y="5252"/>
                  </a:lnTo>
                  <a:lnTo>
                    <a:pt x="938" y="5127"/>
                  </a:lnTo>
                  <a:lnTo>
                    <a:pt x="1282" y="5033"/>
                  </a:lnTo>
                  <a:lnTo>
                    <a:pt x="1626" y="4939"/>
                  </a:lnTo>
                  <a:lnTo>
                    <a:pt x="1970" y="4877"/>
                  </a:lnTo>
                  <a:lnTo>
                    <a:pt x="2314" y="4845"/>
                  </a:lnTo>
                  <a:lnTo>
                    <a:pt x="12410" y="4845"/>
                  </a:lnTo>
                  <a:lnTo>
                    <a:pt x="12410" y="813"/>
                  </a:lnTo>
                  <a:lnTo>
                    <a:pt x="12379" y="657"/>
                  </a:lnTo>
                  <a:lnTo>
                    <a:pt x="12347" y="501"/>
                  </a:lnTo>
                  <a:lnTo>
                    <a:pt x="12285" y="376"/>
                  </a:lnTo>
                  <a:lnTo>
                    <a:pt x="12160" y="251"/>
                  </a:lnTo>
                  <a:lnTo>
                    <a:pt x="12066" y="157"/>
                  </a:lnTo>
                  <a:lnTo>
                    <a:pt x="11910" y="63"/>
                  </a:lnTo>
                  <a:lnTo>
                    <a:pt x="11785" y="32"/>
                  </a:lnTo>
                  <a:lnTo>
                    <a:pt x="11597" y="0"/>
                  </a:lnTo>
                  <a:close/>
                  <a:moveTo>
                    <a:pt x="1" y="21787"/>
                  </a:moveTo>
                  <a:lnTo>
                    <a:pt x="1" y="29070"/>
                  </a:lnTo>
                  <a:lnTo>
                    <a:pt x="12410" y="29070"/>
                  </a:lnTo>
                  <a:lnTo>
                    <a:pt x="12410" y="217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5;p34">
              <a:extLst>
                <a:ext uri="{FF2B5EF4-FFF2-40B4-BE49-F238E27FC236}">
                  <a16:creationId xmlns:a16="http://schemas.microsoft.com/office/drawing/2014/main" id="{F5AA583F-112F-48F9-B3BA-3D75B1873684}"/>
                </a:ext>
              </a:extLst>
            </p:cNvPr>
            <p:cNvSpPr/>
            <p:nvPr/>
          </p:nvSpPr>
          <p:spPr>
            <a:xfrm>
              <a:off x="3054977" y="2512057"/>
              <a:ext cx="736254" cy="432160"/>
            </a:xfrm>
            <a:custGeom>
              <a:avLst/>
              <a:gdLst/>
              <a:ahLst/>
              <a:cxnLst/>
              <a:rect l="l" t="t" r="r" b="b"/>
              <a:pathLst>
                <a:path w="12410" h="7284" fill="none" extrusionOk="0">
                  <a:moveTo>
                    <a:pt x="12410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12410" y="7284"/>
                  </a:lnTo>
                  <a:lnTo>
                    <a:pt x="124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6;p34">
              <a:extLst>
                <a:ext uri="{FF2B5EF4-FFF2-40B4-BE49-F238E27FC236}">
                  <a16:creationId xmlns:a16="http://schemas.microsoft.com/office/drawing/2014/main" id="{8FF0F8CA-996F-4A01-B72D-F6B3B526CA59}"/>
                </a:ext>
              </a:extLst>
            </p:cNvPr>
            <p:cNvSpPr/>
            <p:nvPr/>
          </p:nvSpPr>
          <p:spPr>
            <a:xfrm>
              <a:off x="2402216" y="1681240"/>
              <a:ext cx="502563" cy="1262958"/>
            </a:xfrm>
            <a:custGeom>
              <a:avLst/>
              <a:gdLst/>
              <a:ahLst/>
              <a:cxnLst/>
              <a:rect l="l" t="t" r="r" b="b"/>
              <a:pathLst>
                <a:path w="8471" h="21287" extrusionOk="0">
                  <a:moveTo>
                    <a:pt x="782" y="1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51"/>
                  </a:lnTo>
                  <a:lnTo>
                    <a:pt x="125" y="344"/>
                  </a:lnTo>
                  <a:lnTo>
                    <a:pt x="63" y="501"/>
                  </a:lnTo>
                  <a:lnTo>
                    <a:pt x="0" y="626"/>
                  </a:lnTo>
                  <a:lnTo>
                    <a:pt x="0" y="813"/>
                  </a:lnTo>
                  <a:lnTo>
                    <a:pt x="0" y="21287"/>
                  </a:lnTo>
                  <a:lnTo>
                    <a:pt x="8471" y="21287"/>
                  </a:lnTo>
                  <a:lnTo>
                    <a:pt x="8471" y="14004"/>
                  </a:lnTo>
                  <a:lnTo>
                    <a:pt x="4282" y="14004"/>
                  </a:lnTo>
                  <a:lnTo>
                    <a:pt x="4282" y="8346"/>
                  </a:lnTo>
                  <a:lnTo>
                    <a:pt x="4314" y="7940"/>
                  </a:lnTo>
                  <a:lnTo>
                    <a:pt x="4376" y="7534"/>
                  </a:lnTo>
                  <a:lnTo>
                    <a:pt x="4532" y="7159"/>
                  </a:lnTo>
                  <a:lnTo>
                    <a:pt x="4689" y="6783"/>
                  </a:lnTo>
                  <a:lnTo>
                    <a:pt x="4876" y="6533"/>
                  </a:lnTo>
                  <a:lnTo>
                    <a:pt x="5064" y="6315"/>
                  </a:lnTo>
                  <a:lnTo>
                    <a:pt x="5251" y="6096"/>
                  </a:lnTo>
                  <a:lnTo>
                    <a:pt x="5470" y="5908"/>
                  </a:lnTo>
                  <a:lnTo>
                    <a:pt x="5720" y="5721"/>
                  </a:lnTo>
                  <a:lnTo>
                    <a:pt x="6002" y="5596"/>
                  </a:lnTo>
                  <a:lnTo>
                    <a:pt x="6283" y="5471"/>
                  </a:lnTo>
                  <a:lnTo>
                    <a:pt x="6564" y="5377"/>
                  </a:lnTo>
                  <a:lnTo>
                    <a:pt x="8190" y="1407"/>
                  </a:lnTo>
                  <a:lnTo>
                    <a:pt x="8221" y="1313"/>
                  </a:lnTo>
                  <a:lnTo>
                    <a:pt x="8252" y="1251"/>
                  </a:lnTo>
                  <a:lnTo>
                    <a:pt x="8377" y="907"/>
                  </a:lnTo>
                  <a:lnTo>
                    <a:pt x="8471" y="720"/>
                  </a:lnTo>
                  <a:lnTo>
                    <a:pt x="8440" y="594"/>
                  </a:lnTo>
                  <a:lnTo>
                    <a:pt x="8377" y="438"/>
                  </a:lnTo>
                  <a:lnTo>
                    <a:pt x="8315" y="313"/>
                  </a:lnTo>
                  <a:lnTo>
                    <a:pt x="8221" y="219"/>
                  </a:lnTo>
                  <a:lnTo>
                    <a:pt x="8096" y="126"/>
                  </a:lnTo>
                  <a:lnTo>
                    <a:pt x="7971" y="63"/>
                  </a:lnTo>
                  <a:lnTo>
                    <a:pt x="7814" y="32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7;p34">
              <a:extLst>
                <a:ext uri="{FF2B5EF4-FFF2-40B4-BE49-F238E27FC236}">
                  <a16:creationId xmlns:a16="http://schemas.microsoft.com/office/drawing/2014/main" id="{590D7D3B-3387-4F80-A20D-CD3AC19F4B7B}"/>
                </a:ext>
              </a:extLst>
            </p:cNvPr>
            <p:cNvSpPr/>
            <p:nvPr/>
          </p:nvSpPr>
          <p:spPr>
            <a:xfrm>
              <a:off x="4603519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8;p34">
              <a:extLst>
                <a:ext uri="{FF2B5EF4-FFF2-40B4-BE49-F238E27FC236}">
                  <a16:creationId xmlns:a16="http://schemas.microsoft.com/office/drawing/2014/main" id="{1F66F720-746B-491F-AE1E-5757035B76BB}"/>
                </a:ext>
              </a:extLst>
            </p:cNvPr>
            <p:cNvSpPr/>
            <p:nvPr/>
          </p:nvSpPr>
          <p:spPr>
            <a:xfrm>
              <a:off x="4744490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9;p34">
              <a:extLst>
                <a:ext uri="{FF2B5EF4-FFF2-40B4-BE49-F238E27FC236}">
                  <a16:creationId xmlns:a16="http://schemas.microsoft.com/office/drawing/2014/main" id="{DE210E91-67E7-428A-A644-0972B5783697}"/>
                </a:ext>
              </a:extLst>
            </p:cNvPr>
            <p:cNvSpPr/>
            <p:nvPr/>
          </p:nvSpPr>
          <p:spPr>
            <a:xfrm>
              <a:off x="4883562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0;p34">
              <a:extLst>
                <a:ext uri="{FF2B5EF4-FFF2-40B4-BE49-F238E27FC236}">
                  <a16:creationId xmlns:a16="http://schemas.microsoft.com/office/drawing/2014/main" id="{7F9F2D4E-0EDB-4F02-B5DB-103C98FB469D}"/>
                </a:ext>
              </a:extLst>
            </p:cNvPr>
            <p:cNvSpPr/>
            <p:nvPr/>
          </p:nvSpPr>
          <p:spPr>
            <a:xfrm>
              <a:off x="5024533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1;p34">
              <a:extLst>
                <a:ext uri="{FF2B5EF4-FFF2-40B4-BE49-F238E27FC236}">
                  <a16:creationId xmlns:a16="http://schemas.microsoft.com/office/drawing/2014/main" id="{79F5BB61-F8FD-4657-A366-5C9AF97FCDD7}"/>
                </a:ext>
              </a:extLst>
            </p:cNvPr>
            <p:cNvSpPr/>
            <p:nvPr/>
          </p:nvSpPr>
          <p:spPr>
            <a:xfrm>
              <a:off x="5163605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2;p34">
              <a:extLst>
                <a:ext uri="{FF2B5EF4-FFF2-40B4-BE49-F238E27FC236}">
                  <a16:creationId xmlns:a16="http://schemas.microsoft.com/office/drawing/2014/main" id="{87A55316-DB63-4409-93BB-82BE1F8BB23B}"/>
                </a:ext>
              </a:extLst>
            </p:cNvPr>
            <p:cNvSpPr/>
            <p:nvPr/>
          </p:nvSpPr>
          <p:spPr>
            <a:xfrm>
              <a:off x="4603519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3;p34">
              <a:extLst>
                <a:ext uri="{FF2B5EF4-FFF2-40B4-BE49-F238E27FC236}">
                  <a16:creationId xmlns:a16="http://schemas.microsoft.com/office/drawing/2014/main" id="{6FBE0EF1-7F14-48CE-880D-4C6173576678}"/>
                </a:ext>
              </a:extLst>
            </p:cNvPr>
            <p:cNvSpPr/>
            <p:nvPr/>
          </p:nvSpPr>
          <p:spPr>
            <a:xfrm>
              <a:off x="4744490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4;p34">
              <a:extLst>
                <a:ext uri="{FF2B5EF4-FFF2-40B4-BE49-F238E27FC236}">
                  <a16:creationId xmlns:a16="http://schemas.microsoft.com/office/drawing/2014/main" id="{2988A97F-927B-43DF-B7B1-7179F51A1F0C}"/>
                </a:ext>
              </a:extLst>
            </p:cNvPr>
            <p:cNvSpPr/>
            <p:nvPr/>
          </p:nvSpPr>
          <p:spPr>
            <a:xfrm>
              <a:off x="4883562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5;p34">
              <a:extLst>
                <a:ext uri="{FF2B5EF4-FFF2-40B4-BE49-F238E27FC236}">
                  <a16:creationId xmlns:a16="http://schemas.microsoft.com/office/drawing/2014/main" id="{4106AD35-4481-4E9F-910B-ACD8709B7097}"/>
                </a:ext>
              </a:extLst>
            </p:cNvPr>
            <p:cNvSpPr/>
            <p:nvPr/>
          </p:nvSpPr>
          <p:spPr>
            <a:xfrm>
              <a:off x="5024533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6;p34">
              <a:extLst>
                <a:ext uri="{FF2B5EF4-FFF2-40B4-BE49-F238E27FC236}">
                  <a16:creationId xmlns:a16="http://schemas.microsoft.com/office/drawing/2014/main" id="{748860DD-7771-46A9-BCB6-B6951BAFF6DE}"/>
                </a:ext>
              </a:extLst>
            </p:cNvPr>
            <p:cNvSpPr/>
            <p:nvPr/>
          </p:nvSpPr>
          <p:spPr>
            <a:xfrm>
              <a:off x="5163605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7;p34">
              <a:extLst>
                <a:ext uri="{FF2B5EF4-FFF2-40B4-BE49-F238E27FC236}">
                  <a16:creationId xmlns:a16="http://schemas.microsoft.com/office/drawing/2014/main" id="{0DEF726B-7AB6-4B15-82AD-889FDA9106B6}"/>
                </a:ext>
              </a:extLst>
            </p:cNvPr>
            <p:cNvSpPr/>
            <p:nvPr/>
          </p:nvSpPr>
          <p:spPr>
            <a:xfrm>
              <a:off x="4603519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;p34">
              <a:extLst>
                <a:ext uri="{FF2B5EF4-FFF2-40B4-BE49-F238E27FC236}">
                  <a16:creationId xmlns:a16="http://schemas.microsoft.com/office/drawing/2014/main" id="{9B43A29D-0AD1-4278-B8C8-4C0376179455}"/>
                </a:ext>
              </a:extLst>
            </p:cNvPr>
            <p:cNvSpPr/>
            <p:nvPr/>
          </p:nvSpPr>
          <p:spPr>
            <a:xfrm>
              <a:off x="4744490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9;p34">
              <a:extLst>
                <a:ext uri="{FF2B5EF4-FFF2-40B4-BE49-F238E27FC236}">
                  <a16:creationId xmlns:a16="http://schemas.microsoft.com/office/drawing/2014/main" id="{4E70D1C6-A0C9-4580-9A2A-900FA4571BD4}"/>
                </a:ext>
              </a:extLst>
            </p:cNvPr>
            <p:cNvSpPr/>
            <p:nvPr/>
          </p:nvSpPr>
          <p:spPr>
            <a:xfrm>
              <a:off x="4883562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0;p34">
              <a:extLst>
                <a:ext uri="{FF2B5EF4-FFF2-40B4-BE49-F238E27FC236}">
                  <a16:creationId xmlns:a16="http://schemas.microsoft.com/office/drawing/2014/main" id="{618E5F6C-CC34-49EA-8F71-342AB871EEBA}"/>
                </a:ext>
              </a:extLst>
            </p:cNvPr>
            <p:cNvSpPr/>
            <p:nvPr/>
          </p:nvSpPr>
          <p:spPr>
            <a:xfrm>
              <a:off x="5024533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1;p34">
              <a:extLst>
                <a:ext uri="{FF2B5EF4-FFF2-40B4-BE49-F238E27FC236}">
                  <a16:creationId xmlns:a16="http://schemas.microsoft.com/office/drawing/2014/main" id="{97060B19-B4E7-4F27-8562-536B5E45D6F4}"/>
                </a:ext>
              </a:extLst>
            </p:cNvPr>
            <p:cNvSpPr/>
            <p:nvPr/>
          </p:nvSpPr>
          <p:spPr>
            <a:xfrm>
              <a:off x="5163605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2;p34">
              <a:extLst>
                <a:ext uri="{FF2B5EF4-FFF2-40B4-BE49-F238E27FC236}">
                  <a16:creationId xmlns:a16="http://schemas.microsoft.com/office/drawing/2014/main" id="{01203C7B-0952-4756-95BC-0852EA9461EC}"/>
                </a:ext>
              </a:extLst>
            </p:cNvPr>
            <p:cNvSpPr/>
            <p:nvPr/>
          </p:nvSpPr>
          <p:spPr>
            <a:xfrm>
              <a:off x="4603519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3;p34">
              <a:extLst>
                <a:ext uri="{FF2B5EF4-FFF2-40B4-BE49-F238E27FC236}">
                  <a16:creationId xmlns:a16="http://schemas.microsoft.com/office/drawing/2014/main" id="{EAE73B36-A199-4565-BECB-2A2BF2BDE9AB}"/>
                </a:ext>
              </a:extLst>
            </p:cNvPr>
            <p:cNvSpPr/>
            <p:nvPr/>
          </p:nvSpPr>
          <p:spPr>
            <a:xfrm>
              <a:off x="4744490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34;p34">
              <a:extLst>
                <a:ext uri="{FF2B5EF4-FFF2-40B4-BE49-F238E27FC236}">
                  <a16:creationId xmlns:a16="http://schemas.microsoft.com/office/drawing/2014/main" id="{B6B36F84-92ED-45EC-869E-2CD801445CAB}"/>
                </a:ext>
              </a:extLst>
            </p:cNvPr>
            <p:cNvSpPr/>
            <p:nvPr/>
          </p:nvSpPr>
          <p:spPr>
            <a:xfrm>
              <a:off x="4883562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35;p34">
              <a:extLst>
                <a:ext uri="{FF2B5EF4-FFF2-40B4-BE49-F238E27FC236}">
                  <a16:creationId xmlns:a16="http://schemas.microsoft.com/office/drawing/2014/main" id="{5B6B97BF-BF11-4CF7-AB90-C2B847C34CAD}"/>
                </a:ext>
              </a:extLst>
            </p:cNvPr>
            <p:cNvSpPr/>
            <p:nvPr/>
          </p:nvSpPr>
          <p:spPr>
            <a:xfrm>
              <a:off x="5024533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36;p34">
              <a:extLst>
                <a:ext uri="{FF2B5EF4-FFF2-40B4-BE49-F238E27FC236}">
                  <a16:creationId xmlns:a16="http://schemas.microsoft.com/office/drawing/2014/main" id="{D566F766-FDE5-43F6-A630-B58408D1B273}"/>
                </a:ext>
              </a:extLst>
            </p:cNvPr>
            <p:cNvSpPr/>
            <p:nvPr/>
          </p:nvSpPr>
          <p:spPr>
            <a:xfrm>
              <a:off x="5163605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37;p34">
              <a:extLst>
                <a:ext uri="{FF2B5EF4-FFF2-40B4-BE49-F238E27FC236}">
                  <a16:creationId xmlns:a16="http://schemas.microsoft.com/office/drawing/2014/main" id="{EBBBAC7D-75DF-45EE-A4F1-4DBAEDB22870}"/>
                </a:ext>
              </a:extLst>
            </p:cNvPr>
            <p:cNvSpPr/>
            <p:nvPr/>
          </p:nvSpPr>
          <p:spPr>
            <a:xfrm>
              <a:off x="4603519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38;p34">
              <a:extLst>
                <a:ext uri="{FF2B5EF4-FFF2-40B4-BE49-F238E27FC236}">
                  <a16:creationId xmlns:a16="http://schemas.microsoft.com/office/drawing/2014/main" id="{BAD37EB3-D201-446F-9956-76947F364E19}"/>
                </a:ext>
              </a:extLst>
            </p:cNvPr>
            <p:cNvSpPr/>
            <p:nvPr/>
          </p:nvSpPr>
          <p:spPr>
            <a:xfrm>
              <a:off x="4744490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39;p34">
              <a:extLst>
                <a:ext uri="{FF2B5EF4-FFF2-40B4-BE49-F238E27FC236}">
                  <a16:creationId xmlns:a16="http://schemas.microsoft.com/office/drawing/2014/main" id="{64B1BAE6-0C2B-49C8-96A4-CF0BB5BFF96D}"/>
                </a:ext>
              </a:extLst>
            </p:cNvPr>
            <p:cNvSpPr/>
            <p:nvPr/>
          </p:nvSpPr>
          <p:spPr>
            <a:xfrm>
              <a:off x="4883562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40;p34">
              <a:extLst>
                <a:ext uri="{FF2B5EF4-FFF2-40B4-BE49-F238E27FC236}">
                  <a16:creationId xmlns:a16="http://schemas.microsoft.com/office/drawing/2014/main" id="{0261727E-0612-47BC-93DB-B260E72B469D}"/>
                </a:ext>
              </a:extLst>
            </p:cNvPr>
            <p:cNvSpPr/>
            <p:nvPr/>
          </p:nvSpPr>
          <p:spPr>
            <a:xfrm>
              <a:off x="5024533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1;p34">
              <a:extLst>
                <a:ext uri="{FF2B5EF4-FFF2-40B4-BE49-F238E27FC236}">
                  <a16:creationId xmlns:a16="http://schemas.microsoft.com/office/drawing/2014/main" id="{ED448D49-6786-403D-A641-0F471B027488}"/>
                </a:ext>
              </a:extLst>
            </p:cNvPr>
            <p:cNvSpPr/>
            <p:nvPr/>
          </p:nvSpPr>
          <p:spPr>
            <a:xfrm>
              <a:off x="5163605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42;p34">
              <a:extLst>
                <a:ext uri="{FF2B5EF4-FFF2-40B4-BE49-F238E27FC236}">
                  <a16:creationId xmlns:a16="http://schemas.microsoft.com/office/drawing/2014/main" id="{30EB6F09-8AB7-488A-B492-E3C7A41769E0}"/>
                </a:ext>
              </a:extLst>
            </p:cNvPr>
            <p:cNvSpPr/>
            <p:nvPr/>
          </p:nvSpPr>
          <p:spPr>
            <a:xfrm>
              <a:off x="4603519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43;p34">
              <a:extLst>
                <a:ext uri="{FF2B5EF4-FFF2-40B4-BE49-F238E27FC236}">
                  <a16:creationId xmlns:a16="http://schemas.microsoft.com/office/drawing/2014/main" id="{868BDC72-0413-4C03-8644-44E1AB51A2F2}"/>
                </a:ext>
              </a:extLst>
            </p:cNvPr>
            <p:cNvSpPr/>
            <p:nvPr/>
          </p:nvSpPr>
          <p:spPr>
            <a:xfrm>
              <a:off x="4744490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4;p34">
              <a:extLst>
                <a:ext uri="{FF2B5EF4-FFF2-40B4-BE49-F238E27FC236}">
                  <a16:creationId xmlns:a16="http://schemas.microsoft.com/office/drawing/2014/main" id="{D377A643-00FA-4D1D-AE8A-9A3B0F28EBD2}"/>
                </a:ext>
              </a:extLst>
            </p:cNvPr>
            <p:cNvSpPr/>
            <p:nvPr/>
          </p:nvSpPr>
          <p:spPr>
            <a:xfrm>
              <a:off x="4883562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45;p34">
              <a:extLst>
                <a:ext uri="{FF2B5EF4-FFF2-40B4-BE49-F238E27FC236}">
                  <a16:creationId xmlns:a16="http://schemas.microsoft.com/office/drawing/2014/main" id="{4DAD6481-7917-4831-AD2F-984C237CF1F2}"/>
                </a:ext>
              </a:extLst>
            </p:cNvPr>
            <p:cNvSpPr/>
            <p:nvPr/>
          </p:nvSpPr>
          <p:spPr>
            <a:xfrm>
              <a:off x="5024533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46;p34">
              <a:extLst>
                <a:ext uri="{FF2B5EF4-FFF2-40B4-BE49-F238E27FC236}">
                  <a16:creationId xmlns:a16="http://schemas.microsoft.com/office/drawing/2014/main" id="{B46CB122-6730-4A94-B205-213BCC130FAC}"/>
                </a:ext>
              </a:extLst>
            </p:cNvPr>
            <p:cNvSpPr/>
            <p:nvPr/>
          </p:nvSpPr>
          <p:spPr>
            <a:xfrm>
              <a:off x="5163605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47;p34">
              <a:extLst>
                <a:ext uri="{FF2B5EF4-FFF2-40B4-BE49-F238E27FC236}">
                  <a16:creationId xmlns:a16="http://schemas.microsoft.com/office/drawing/2014/main" id="{CF2FD52B-17F3-40B6-A8FA-E3A6219CDC3A}"/>
                </a:ext>
              </a:extLst>
            </p:cNvPr>
            <p:cNvSpPr/>
            <p:nvPr/>
          </p:nvSpPr>
          <p:spPr>
            <a:xfrm>
              <a:off x="4603519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48;p34">
              <a:extLst>
                <a:ext uri="{FF2B5EF4-FFF2-40B4-BE49-F238E27FC236}">
                  <a16:creationId xmlns:a16="http://schemas.microsoft.com/office/drawing/2014/main" id="{C62CA301-96DA-4F8D-8D31-0F32F4F04E25}"/>
                </a:ext>
              </a:extLst>
            </p:cNvPr>
            <p:cNvSpPr/>
            <p:nvPr/>
          </p:nvSpPr>
          <p:spPr>
            <a:xfrm>
              <a:off x="4744490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49;p34">
              <a:extLst>
                <a:ext uri="{FF2B5EF4-FFF2-40B4-BE49-F238E27FC236}">
                  <a16:creationId xmlns:a16="http://schemas.microsoft.com/office/drawing/2014/main" id="{6D2A0BA4-DD6E-42DE-854E-44DAF3079BAA}"/>
                </a:ext>
              </a:extLst>
            </p:cNvPr>
            <p:cNvSpPr/>
            <p:nvPr/>
          </p:nvSpPr>
          <p:spPr>
            <a:xfrm>
              <a:off x="4883562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50;p34">
              <a:extLst>
                <a:ext uri="{FF2B5EF4-FFF2-40B4-BE49-F238E27FC236}">
                  <a16:creationId xmlns:a16="http://schemas.microsoft.com/office/drawing/2014/main" id="{60C93FD0-0217-4059-9096-0FAAF3313D52}"/>
                </a:ext>
              </a:extLst>
            </p:cNvPr>
            <p:cNvSpPr/>
            <p:nvPr/>
          </p:nvSpPr>
          <p:spPr>
            <a:xfrm>
              <a:off x="5024533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1;p34">
              <a:extLst>
                <a:ext uri="{FF2B5EF4-FFF2-40B4-BE49-F238E27FC236}">
                  <a16:creationId xmlns:a16="http://schemas.microsoft.com/office/drawing/2014/main" id="{F638A47B-0007-40D2-B5FA-D6559C00D3A7}"/>
                </a:ext>
              </a:extLst>
            </p:cNvPr>
            <p:cNvSpPr/>
            <p:nvPr/>
          </p:nvSpPr>
          <p:spPr>
            <a:xfrm>
              <a:off x="5163605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2;p34">
              <a:extLst>
                <a:ext uri="{FF2B5EF4-FFF2-40B4-BE49-F238E27FC236}">
                  <a16:creationId xmlns:a16="http://schemas.microsoft.com/office/drawing/2014/main" id="{C6837C26-B3FA-481A-9D85-01CE095F95DE}"/>
                </a:ext>
              </a:extLst>
            </p:cNvPr>
            <p:cNvSpPr/>
            <p:nvPr/>
          </p:nvSpPr>
          <p:spPr>
            <a:xfrm>
              <a:off x="3090220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3;p34">
              <a:extLst>
                <a:ext uri="{FF2B5EF4-FFF2-40B4-BE49-F238E27FC236}">
                  <a16:creationId xmlns:a16="http://schemas.microsoft.com/office/drawing/2014/main" id="{CC77F6D3-425C-402F-AED9-4A25B7C0361C}"/>
                </a:ext>
              </a:extLst>
            </p:cNvPr>
            <p:cNvSpPr/>
            <p:nvPr/>
          </p:nvSpPr>
          <p:spPr>
            <a:xfrm>
              <a:off x="3229292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54;p34">
              <a:extLst>
                <a:ext uri="{FF2B5EF4-FFF2-40B4-BE49-F238E27FC236}">
                  <a16:creationId xmlns:a16="http://schemas.microsoft.com/office/drawing/2014/main" id="{2A15321D-1A99-4F22-AA26-F08C7C19A4EC}"/>
                </a:ext>
              </a:extLst>
            </p:cNvPr>
            <p:cNvSpPr/>
            <p:nvPr/>
          </p:nvSpPr>
          <p:spPr>
            <a:xfrm>
              <a:off x="3370262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55;p34">
              <a:extLst>
                <a:ext uri="{FF2B5EF4-FFF2-40B4-BE49-F238E27FC236}">
                  <a16:creationId xmlns:a16="http://schemas.microsoft.com/office/drawing/2014/main" id="{C6D4C4F5-2087-4BE7-891B-FCAE34145E1F}"/>
                </a:ext>
              </a:extLst>
            </p:cNvPr>
            <p:cNvSpPr/>
            <p:nvPr/>
          </p:nvSpPr>
          <p:spPr>
            <a:xfrm>
              <a:off x="3509335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56;p34">
              <a:extLst>
                <a:ext uri="{FF2B5EF4-FFF2-40B4-BE49-F238E27FC236}">
                  <a16:creationId xmlns:a16="http://schemas.microsoft.com/office/drawing/2014/main" id="{356E6AEB-33A0-4BA4-8C28-685EEA1EE89D}"/>
                </a:ext>
              </a:extLst>
            </p:cNvPr>
            <p:cNvSpPr/>
            <p:nvPr/>
          </p:nvSpPr>
          <p:spPr>
            <a:xfrm>
              <a:off x="3650305" y="1358537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57;p34">
              <a:extLst>
                <a:ext uri="{FF2B5EF4-FFF2-40B4-BE49-F238E27FC236}">
                  <a16:creationId xmlns:a16="http://schemas.microsoft.com/office/drawing/2014/main" id="{467DAF35-4FEE-4AF4-8B97-C2F22F183AF4}"/>
                </a:ext>
              </a:extLst>
            </p:cNvPr>
            <p:cNvSpPr/>
            <p:nvPr/>
          </p:nvSpPr>
          <p:spPr>
            <a:xfrm>
              <a:off x="3090220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58;p34">
              <a:extLst>
                <a:ext uri="{FF2B5EF4-FFF2-40B4-BE49-F238E27FC236}">
                  <a16:creationId xmlns:a16="http://schemas.microsoft.com/office/drawing/2014/main" id="{43A9A25E-5F98-43A2-80FF-6F2A1C2E488F}"/>
                </a:ext>
              </a:extLst>
            </p:cNvPr>
            <p:cNvSpPr/>
            <p:nvPr/>
          </p:nvSpPr>
          <p:spPr>
            <a:xfrm>
              <a:off x="3229292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59;p34">
              <a:extLst>
                <a:ext uri="{FF2B5EF4-FFF2-40B4-BE49-F238E27FC236}">
                  <a16:creationId xmlns:a16="http://schemas.microsoft.com/office/drawing/2014/main" id="{EE9CA486-E84D-4DAA-8FCC-63B88541B506}"/>
                </a:ext>
              </a:extLst>
            </p:cNvPr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60;p34">
              <a:extLst>
                <a:ext uri="{FF2B5EF4-FFF2-40B4-BE49-F238E27FC236}">
                  <a16:creationId xmlns:a16="http://schemas.microsoft.com/office/drawing/2014/main" id="{7CB41A53-F911-470A-BF6E-70F010BF88D1}"/>
                </a:ext>
              </a:extLst>
            </p:cNvPr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61;p34">
              <a:extLst>
                <a:ext uri="{FF2B5EF4-FFF2-40B4-BE49-F238E27FC236}">
                  <a16:creationId xmlns:a16="http://schemas.microsoft.com/office/drawing/2014/main" id="{58C19A37-7899-46B4-8432-156BEC2815CD}"/>
                </a:ext>
              </a:extLst>
            </p:cNvPr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62;p34">
              <a:extLst>
                <a:ext uri="{FF2B5EF4-FFF2-40B4-BE49-F238E27FC236}">
                  <a16:creationId xmlns:a16="http://schemas.microsoft.com/office/drawing/2014/main" id="{39709622-EE7B-499D-960D-D90663868E8D}"/>
                </a:ext>
              </a:extLst>
            </p:cNvPr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1"/>
                  </a:lnTo>
                  <a:lnTo>
                    <a:pt x="1439" y="1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63;p34">
              <a:extLst>
                <a:ext uri="{FF2B5EF4-FFF2-40B4-BE49-F238E27FC236}">
                  <a16:creationId xmlns:a16="http://schemas.microsoft.com/office/drawing/2014/main" id="{81E8346A-E433-4562-9D3C-FF6CF4662841}"/>
                </a:ext>
              </a:extLst>
            </p:cNvPr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64;p34">
              <a:extLst>
                <a:ext uri="{FF2B5EF4-FFF2-40B4-BE49-F238E27FC236}">
                  <a16:creationId xmlns:a16="http://schemas.microsoft.com/office/drawing/2014/main" id="{8F873E61-18D1-4441-9A8B-BF69C958B28B}"/>
                </a:ext>
              </a:extLst>
            </p:cNvPr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65;p34">
              <a:extLst>
                <a:ext uri="{FF2B5EF4-FFF2-40B4-BE49-F238E27FC236}">
                  <a16:creationId xmlns:a16="http://schemas.microsoft.com/office/drawing/2014/main" id="{2309CFAB-39FA-4BFD-80C1-78FEBEBC0819}"/>
                </a:ext>
              </a:extLst>
            </p:cNvPr>
            <p:cNvSpPr/>
            <p:nvPr/>
          </p:nvSpPr>
          <p:spPr>
            <a:xfrm>
              <a:off x="3090220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66;p34">
              <a:extLst>
                <a:ext uri="{FF2B5EF4-FFF2-40B4-BE49-F238E27FC236}">
                  <a16:creationId xmlns:a16="http://schemas.microsoft.com/office/drawing/2014/main" id="{2394647F-1690-42FC-98D7-F43D78ECF542}"/>
                </a:ext>
              </a:extLst>
            </p:cNvPr>
            <p:cNvSpPr/>
            <p:nvPr/>
          </p:nvSpPr>
          <p:spPr>
            <a:xfrm>
              <a:off x="3229292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67;p34">
              <a:extLst>
                <a:ext uri="{FF2B5EF4-FFF2-40B4-BE49-F238E27FC236}">
                  <a16:creationId xmlns:a16="http://schemas.microsoft.com/office/drawing/2014/main" id="{FF595845-43BE-4A73-B291-C14A11783FBA}"/>
                </a:ext>
              </a:extLst>
            </p:cNvPr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68;p34">
              <a:extLst>
                <a:ext uri="{FF2B5EF4-FFF2-40B4-BE49-F238E27FC236}">
                  <a16:creationId xmlns:a16="http://schemas.microsoft.com/office/drawing/2014/main" id="{8107B3CF-31F7-43C9-856E-4A0B96526CDF}"/>
                </a:ext>
              </a:extLst>
            </p:cNvPr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69;p34">
              <a:extLst>
                <a:ext uri="{FF2B5EF4-FFF2-40B4-BE49-F238E27FC236}">
                  <a16:creationId xmlns:a16="http://schemas.microsoft.com/office/drawing/2014/main" id="{1EF2E34B-234B-4C43-82DA-8B15E45F849C}"/>
                </a:ext>
              </a:extLst>
            </p:cNvPr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70;p34">
              <a:extLst>
                <a:ext uri="{FF2B5EF4-FFF2-40B4-BE49-F238E27FC236}">
                  <a16:creationId xmlns:a16="http://schemas.microsoft.com/office/drawing/2014/main" id="{63F2C56C-EDA1-4CB4-9055-A779A6D1F4D1}"/>
                </a:ext>
              </a:extLst>
            </p:cNvPr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71;p34">
              <a:extLst>
                <a:ext uri="{FF2B5EF4-FFF2-40B4-BE49-F238E27FC236}">
                  <a16:creationId xmlns:a16="http://schemas.microsoft.com/office/drawing/2014/main" id="{20F34211-F92F-454F-B972-83B4BBBC7EBA}"/>
                </a:ext>
              </a:extLst>
            </p:cNvPr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72;p34">
              <a:extLst>
                <a:ext uri="{FF2B5EF4-FFF2-40B4-BE49-F238E27FC236}">
                  <a16:creationId xmlns:a16="http://schemas.microsoft.com/office/drawing/2014/main" id="{DB92AA5D-1949-43BF-ABF1-CB2A6839D8F7}"/>
                </a:ext>
              </a:extLst>
            </p:cNvPr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73;p34">
              <a:extLst>
                <a:ext uri="{FF2B5EF4-FFF2-40B4-BE49-F238E27FC236}">
                  <a16:creationId xmlns:a16="http://schemas.microsoft.com/office/drawing/2014/main" id="{F947A8F9-C096-4A33-ADF7-4EC26AF535DF}"/>
                </a:ext>
              </a:extLst>
            </p:cNvPr>
            <p:cNvSpPr/>
            <p:nvPr/>
          </p:nvSpPr>
          <p:spPr>
            <a:xfrm>
              <a:off x="3090220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74;p34">
              <a:extLst>
                <a:ext uri="{FF2B5EF4-FFF2-40B4-BE49-F238E27FC236}">
                  <a16:creationId xmlns:a16="http://schemas.microsoft.com/office/drawing/2014/main" id="{14CB50B9-A667-4C7C-8DA2-96304EA82D7D}"/>
                </a:ext>
              </a:extLst>
            </p:cNvPr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75;p34">
              <a:extLst>
                <a:ext uri="{FF2B5EF4-FFF2-40B4-BE49-F238E27FC236}">
                  <a16:creationId xmlns:a16="http://schemas.microsoft.com/office/drawing/2014/main" id="{DB940425-47F1-4A81-BAE9-CC95EFE95426}"/>
                </a:ext>
              </a:extLst>
            </p:cNvPr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76;p34">
              <a:extLst>
                <a:ext uri="{FF2B5EF4-FFF2-40B4-BE49-F238E27FC236}">
                  <a16:creationId xmlns:a16="http://schemas.microsoft.com/office/drawing/2014/main" id="{FEECD012-43BD-4FC8-8432-06FEAB07304F}"/>
                </a:ext>
              </a:extLst>
            </p:cNvPr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7;p34">
              <a:extLst>
                <a:ext uri="{FF2B5EF4-FFF2-40B4-BE49-F238E27FC236}">
                  <a16:creationId xmlns:a16="http://schemas.microsoft.com/office/drawing/2014/main" id="{FFCD68EC-07DA-4A14-9C70-D3B45C2DD244}"/>
                </a:ext>
              </a:extLst>
            </p:cNvPr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8;p34">
              <a:extLst>
                <a:ext uri="{FF2B5EF4-FFF2-40B4-BE49-F238E27FC236}">
                  <a16:creationId xmlns:a16="http://schemas.microsoft.com/office/drawing/2014/main" id="{D1C389C8-51FF-4A85-8DDE-E995A01EF6C4}"/>
                </a:ext>
              </a:extLst>
            </p:cNvPr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9;p34">
              <a:extLst>
                <a:ext uri="{FF2B5EF4-FFF2-40B4-BE49-F238E27FC236}">
                  <a16:creationId xmlns:a16="http://schemas.microsoft.com/office/drawing/2014/main" id="{CC6700C9-3D87-4501-ABFE-36EEC0EEF3D0}"/>
                </a:ext>
              </a:extLst>
            </p:cNvPr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80;p34">
              <a:extLst>
                <a:ext uri="{FF2B5EF4-FFF2-40B4-BE49-F238E27FC236}">
                  <a16:creationId xmlns:a16="http://schemas.microsoft.com/office/drawing/2014/main" id="{99FB173A-295C-4BBB-A13E-29A5C71D8F23}"/>
                </a:ext>
              </a:extLst>
            </p:cNvPr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81;p34">
              <a:extLst>
                <a:ext uri="{FF2B5EF4-FFF2-40B4-BE49-F238E27FC236}">
                  <a16:creationId xmlns:a16="http://schemas.microsoft.com/office/drawing/2014/main" id="{FCEE6866-5648-4592-92E8-223CFE37E977}"/>
                </a:ext>
              </a:extLst>
            </p:cNvPr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82;p34">
              <a:extLst>
                <a:ext uri="{FF2B5EF4-FFF2-40B4-BE49-F238E27FC236}">
                  <a16:creationId xmlns:a16="http://schemas.microsoft.com/office/drawing/2014/main" id="{3B4F0A8D-078F-4DBE-9A54-2B5B4311BAF2}"/>
                </a:ext>
              </a:extLst>
            </p:cNvPr>
            <p:cNvSpPr/>
            <p:nvPr/>
          </p:nvSpPr>
          <p:spPr>
            <a:xfrm>
              <a:off x="3090220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83;p34">
              <a:extLst>
                <a:ext uri="{FF2B5EF4-FFF2-40B4-BE49-F238E27FC236}">
                  <a16:creationId xmlns:a16="http://schemas.microsoft.com/office/drawing/2014/main" id="{370E99FB-0D76-4CA5-9614-412DF4E12B6B}"/>
                </a:ext>
              </a:extLst>
            </p:cNvPr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84;p34">
              <a:extLst>
                <a:ext uri="{FF2B5EF4-FFF2-40B4-BE49-F238E27FC236}">
                  <a16:creationId xmlns:a16="http://schemas.microsoft.com/office/drawing/2014/main" id="{706C4A36-D662-4107-9A15-59E4AD2A83E3}"/>
                </a:ext>
              </a:extLst>
            </p:cNvPr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85;p34">
              <a:extLst>
                <a:ext uri="{FF2B5EF4-FFF2-40B4-BE49-F238E27FC236}">
                  <a16:creationId xmlns:a16="http://schemas.microsoft.com/office/drawing/2014/main" id="{E096A46F-4BA1-4422-A13A-8ED61DDA299D}"/>
                </a:ext>
              </a:extLst>
            </p:cNvPr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86;p34">
              <a:extLst>
                <a:ext uri="{FF2B5EF4-FFF2-40B4-BE49-F238E27FC236}">
                  <a16:creationId xmlns:a16="http://schemas.microsoft.com/office/drawing/2014/main" id="{82DA9B8E-DBEF-4F32-B967-87EB066EB297}"/>
                </a:ext>
              </a:extLst>
            </p:cNvPr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7;p34">
              <a:extLst>
                <a:ext uri="{FF2B5EF4-FFF2-40B4-BE49-F238E27FC236}">
                  <a16:creationId xmlns:a16="http://schemas.microsoft.com/office/drawing/2014/main" id="{0927E9E7-BBEE-4502-ADDA-A10A93D4D6DD}"/>
                </a:ext>
              </a:extLst>
            </p:cNvPr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8;p34">
              <a:extLst>
                <a:ext uri="{FF2B5EF4-FFF2-40B4-BE49-F238E27FC236}">
                  <a16:creationId xmlns:a16="http://schemas.microsoft.com/office/drawing/2014/main" id="{E43A992C-C6BF-4418-8435-D933C3856B57}"/>
                </a:ext>
              </a:extLst>
            </p:cNvPr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9;p34">
              <a:extLst>
                <a:ext uri="{FF2B5EF4-FFF2-40B4-BE49-F238E27FC236}">
                  <a16:creationId xmlns:a16="http://schemas.microsoft.com/office/drawing/2014/main" id="{43CF34F1-06B6-492C-99A0-BC0B05F76642}"/>
                </a:ext>
              </a:extLst>
            </p:cNvPr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90;p34">
              <a:extLst>
                <a:ext uri="{FF2B5EF4-FFF2-40B4-BE49-F238E27FC236}">
                  <a16:creationId xmlns:a16="http://schemas.microsoft.com/office/drawing/2014/main" id="{876AD9F7-4CE4-4C37-838D-40FC791092B8}"/>
                </a:ext>
              </a:extLst>
            </p:cNvPr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91;p34">
              <a:extLst>
                <a:ext uri="{FF2B5EF4-FFF2-40B4-BE49-F238E27FC236}">
                  <a16:creationId xmlns:a16="http://schemas.microsoft.com/office/drawing/2014/main" id="{1F58997B-2D49-48B6-ACC1-F0B5FC42BB5B}"/>
                </a:ext>
              </a:extLst>
            </p:cNvPr>
            <p:cNvSpPr/>
            <p:nvPr/>
          </p:nvSpPr>
          <p:spPr>
            <a:xfrm>
              <a:off x="3090220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92;p34">
              <a:extLst>
                <a:ext uri="{FF2B5EF4-FFF2-40B4-BE49-F238E27FC236}">
                  <a16:creationId xmlns:a16="http://schemas.microsoft.com/office/drawing/2014/main" id="{93166A26-7B62-4B97-B011-AABF62E49930}"/>
                </a:ext>
              </a:extLst>
            </p:cNvPr>
            <p:cNvSpPr/>
            <p:nvPr/>
          </p:nvSpPr>
          <p:spPr>
            <a:xfrm>
              <a:off x="3229292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93;p34">
              <a:extLst>
                <a:ext uri="{FF2B5EF4-FFF2-40B4-BE49-F238E27FC236}">
                  <a16:creationId xmlns:a16="http://schemas.microsoft.com/office/drawing/2014/main" id="{17C707D0-B2C0-41C9-9C86-0A1648F1E664}"/>
                </a:ext>
              </a:extLst>
            </p:cNvPr>
            <p:cNvSpPr/>
            <p:nvPr/>
          </p:nvSpPr>
          <p:spPr>
            <a:xfrm>
              <a:off x="3370262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94;p34">
              <a:extLst>
                <a:ext uri="{FF2B5EF4-FFF2-40B4-BE49-F238E27FC236}">
                  <a16:creationId xmlns:a16="http://schemas.microsoft.com/office/drawing/2014/main" id="{7B70A455-8ADB-42C8-8B9C-9F07CEB65BE1}"/>
                </a:ext>
              </a:extLst>
            </p:cNvPr>
            <p:cNvSpPr/>
            <p:nvPr/>
          </p:nvSpPr>
          <p:spPr>
            <a:xfrm>
              <a:off x="3509335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95;p34">
              <a:extLst>
                <a:ext uri="{FF2B5EF4-FFF2-40B4-BE49-F238E27FC236}">
                  <a16:creationId xmlns:a16="http://schemas.microsoft.com/office/drawing/2014/main" id="{62F80F9E-5933-430E-B28E-DF65DF579C8D}"/>
                </a:ext>
              </a:extLst>
            </p:cNvPr>
            <p:cNvSpPr/>
            <p:nvPr/>
          </p:nvSpPr>
          <p:spPr>
            <a:xfrm>
              <a:off x="3650305" y="2109672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96;p34">
              <a:extLst>
                <a:ext uri="{FF2B5EF4-FFF2-40B4-BE49-F238E27FC236}">
                  <a16:creationId xmlns:a16="http://schemas.microsoft.com/office/drawing/2014/main" id="{B5A63FAD-CB92-4507-84F8-4FF77493CF49}"/>
                </a:ext>
              </a:extLst>
            </p:cNvPr>
            <p:cNvSpPr/>
            <p:nvPr/>
          </p:nvSpPr>
          <p:spPr>
            <a:xfrm>
              <a:off x="3090220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7;p34">
              <a:extLst>
                <a:ext uri="{FF2B5EF4-FFF2-40B4-BE49-F238E27FC236}">
                  <a16:creationId xmlns:a16="http://schemas.microsoft.com/office/drawing/2014/main" id="{D82D7292-EFD7-4E4F-A134-A0183527F238}"/>
                </a:ext>
              </a:extLst>
            </p:cNvPr>
            <p:cNvSpPr/>
            <p:nvPr/>
          </p:nvSpPr>
          <p:spPr>
            <a:xfrm>
              <a:off x="3229292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8;p34">
              <a:extLst>
                <a:ext uri="{FF2B5EF4-FFF2-40B4-BE49-F238E27FC236}">
                  <a16:creationId xmlns:a16="http://schemas.microsoft.com/office/drawing/2014/main" id="{703DD644-3BCF-4DFE-876F-B853C84A2E93}"/>
                </a:ext>
              </a:extLst>
            </p:cNvPr>
            <p:cNvSpPr/>
            <p:nvPr/>
          </p:nvSpPr>
          <p:spPr>
            <a:xfrm>
              <a:off x="3370262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9;p34">
              <a:extLst>
                <a:ext uri="{FF2B5EF4-FFF2-40B4-BE49-F238E27FC236}">
                  <a16:creationId xmlns:a16="http://schemas.microsoft.com/office/drawing/2014/main" id="{3930C4A6-9FCD-46E0-9F60-BFF277F10335}"/>
                </a:ext>
              </a:extLst>
            </p:cNvPr>
            <p:cNvSpPr/>
            <p:nvPr/>
          </p:nvSpPr>
          <p:spPr>
            <a:xfrm>
              <a:off x="3509335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00;p34">
              <a:extLst>
                <a:ext uri="{FF2B5EF4-FFF2-40B4-BE49-F238E27FC236}">
                  <a16:creationId xmlns:a16="http://schemas.microsoft.com/office/drawing/2014/main" id="{5F18C179-3EDC-4328-9159-3C76057E94D7}"/>
                </a:ext>
              </a:extLst>
            </p:cNvPr>
            <p:cNvSpPr/>
            <p:nvPr/>
          </p:nvSpPr>
          <p:spPr>
            <a:xfrm>
              <a:off x="3650305" y="2258000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01;p34">
              <a:extLst>
                <a:ext uri="{FF2B5EF4-FFF2-40B4-BE49-F238E27FC236}">
                  <a16:creationId xmlns:a16="http://schemas.microsoft.com/office/drawing/2014/main" id="{C0C5D6E8-D10C-45B9-8443-FD1711A5B7DE}"/>
                </a:ext>
              </a:extLst>
            </p:cNvPr>
            <p:cNvSpPr/>
            <p:nvPr/>
          </p:nvSpPr>
          <p:spPr>
            <a:xfrm>
              <a:off x="24244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02;p34">
              <a:extLst>
                <a:ext uri="{FF2B5EF4-FFF2-40B4-BE49-F238E27FC236}">
                  <a16:creationId xmlns:a16="http://schemas.microsoft.com/office/drawing/2014/main" id="{A0F2834D-B46F-499D-AAFF-9D4D90A377FE}"/>
                </a:ext>
              </a:extLst>
            </p:cNvPr>
            <p:cNvSpPr/>
            <p:nvPr/>
          </p:nvSpPr>
          <p:spPr>
            <a:xfrm>
              <a:off x="25468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03;p34">
              <a:extLst>
                <a:ext uri="{FF2B5EF4-FFF2-40B4-BE49-F238E27FC236}">
                  <a16:creationId xmlns:a16="http://schemas.microsoft.com/office/drawing/2014/main" id="{B5070901-027C-4E69-8077-F48E03AB81FF}"/>
                </a:ext>
              </a:extLst>
            </p:cNvPr>
            <p:cNvSpPr/>
            <p:nvPr/>
          </p:nvSpPr>
          <p:spPr>
            <a:xfrm>
              <a:off x="267110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04;p34">
              <a:extLst>
                <a:ext uri="{FF2B5EF4-FFF2-40B4-BE49-F238E27FC236}">
                  <a16:creationId xmlns:a16="http://schemas.microsoft.com/office/drawing/2014/main" id="{91E9FD43-67F1-4CEC-8206-E36396AD1260}"/>
                </a:ext>
              </a:extLst>
            </p:cNvPr>
            <p:cNvSpPr/>
            <p:nvPr/>
          </p:nvSpPr>
          <p:spPr>
            <a:xfrm>
              <a:off x="2795344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05;p34">
              <a:extLst>
                <a:ext uri="{FF2B5EF4-FFF2-40B4-BE49-F238E27FC236}">
                  <a16:creationId xmlns:a16="http://schemas.microsoft.com/office/drawing/2014/main" id="{8E76E51A-56E1-40B5-9D1A-6696822C2584}"/>
                </a:ext>
              </a:extLst>
            </p:cNvPr>
            <p:cNvSpPr/>
            <p:nvPr/>
          </p:nvSpPr>
          <p:spPr>
            <a:xfrm>
              <a:off x="24244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06;p34">
              <a:extLst>
                <a:ext uri="{FF2B5EF4-FFF2-40B4-BE49-F238E27FC236}">
                  <a16:creationId xmlns:a16="http://schemas.microsoft.com/office/drawing/2014/main" id="{5C16CA7A-7FE2-4552-AE09-E72574083A61}"/>
                </a:ext>
              </a:extLst>
            </p:cNvPr>
            <p:cNvSpPr/>
            <p:nvPr/>
          </p:nvSpPr>
          <p:spPr>
            <a:xfrm>
              <a:off x="25468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7;p34">
              <a:extLst>
                <a:ext uri="{FF2B5EF4-FFF2-40B4-BE49-F238E27FC236}">
                  <a16:creationId xmlns:a16="http://schemas.microsoft.com/office/drawing/2014/main" id="{8A7DA559-53DF-44A1-A3B0-1F56011DE29D}"/>
                </a:ext>
              </a:extLst>
            </p:cNvPr>
            <p:cNvSpPr/>
            <p:nvPr/>
          </p:nvSpPr>
          <p:spPr>
            <a:xfrm>
              <a:off x="267110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8;p34">
              <a:extLst>
                <a:ext uri="{FF2B5EF4-FFF2-40B4-BE49-F238E27FC236}">
                  <a16:creationId xmlns:a16="http://schemas.microsoft.com/office/drawing/2014/main" id="{167FC65A-B580-4AC5-BBD1-877AB4AFDEB9}"/>
                </a:ext>
              </a:extLst>
            </p:cNvPr>
            <p:cNvSpPr/>
            <p:nvPr/>
          </p:nvSpPr>
          <p:spPr>
            <a:xfrm>
              <a:off x="2795344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9;p34">
              <a:extLst>
                <a:ext uri="{FF2B5EF4-FFF2-40B4-BE49-F238E27FC236}">
                  <a16:creationId xmlns:a16="http://schemas.microsoft.com/office/drawing/2014/main" id="{C53AF50C-FCE6-4972-94B9-908FEF416072}"/>
                </a:ext>
              </a:extLst>
            </p:cNvPr>
            <p:cNvSpPr/>
            <p:nvPr/>
          </p:nvSpPr>
          <p:spPr>
            <a:xfrm>
              <a:off x="24244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10;p34">
              <a:extLst>
                <a:ext uri="{FF2B5EF4-FFF2-40B4-BE49-F238E27FC236}">
                  <a16:creationId xmlns:a16="http://schemas.microsoft.com/office/drawing/2014/main" id="{93D797E5-A9EA-42D0-800E-E36817E68239}"/>
                </a:ext>
              </a:extLst>
            </p:cNvPr>
            <p:cNvSpPr/>
            <p:nvPr/>
          </p:nvSpPr>
          <p:spPr>
            <a:xfrm>
              <a:off x="25468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11;p34">
              <a:extLst>
                <a:ext uri="{FF2B5EF4-FFF2-40B4-BE49-F238E27FC236}">
                  <a16:creationId xmlns:a16="http://schemas.microsoft.com/office/drawing/2014/main" id="{B96B92F7-4E69-49F1-925B-AB9311AEDB4B}"/>
                </a:ext>
              </a:extLst>
            </p:cNvPr>
            <p:cNvSpPr/>
            <p:nvPr/>
          </p:nvSpPr>
          <p:spPr>
            <a:xfrm>
              <a:off x="267110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12;p34">
              <a:extLst>
                <a:ext uri="{FF2B5EF4-FFF2-40B4-BE49-F238E27FC236}">
                  <a16:creationId xmlns:a16="http://schemas.microsoft.com/office/drawing/2014/main" id="{5BBC3700-EB94-453F-8BD7-6EE524285843}"/>
                </a:ext>
              </a:extLst>
            </p:cNvPr>
            <p:cNvSpPr/>
            <p:nvPr/>
          </p:nvSpPr>
          <p:spPr>
            <a:xfrm>
              <a:off x="2795344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13;p34">
              <a:extLst>
                <a:ext uri="{FF2B5EF4-FFF2-40B4-BE49-F238E27FC236}">
                  <a16:creationId xmlns:a16="http://schemas.microsoft.com/office/drawing/2014/main" id="{99941B2B-0E59-43F6-827D-2BC8115C9A34}"/>
                </a:ext>
              </a:extLst>
            </p:cNvPr>
            <p:cNvSpPr/>
            <p:nvPr/>
          </p:nvSpPr>
          <p:spPr>
            <a:xfrm>
              <a:off x="24244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14;p34">
              <a:extLst>
                <a:ext uri="{FF2B5EF4-FFF2-40B4-BE49-F238E27FC236}">
                  <a16:creationId xmlns:a16="http://schemas.microsoft.com/office/drawing/2014/main" id="{13970758-3DDD-440C-9014-1A120C4A8DC2}"/>
                </a:ext>
              </a:extLst>
            </p:cNvPr>
            <p:cNvSpPr/>
            <p:nvPr/>
          </p:nvSpPr>
          <p:spPr>
            <a:xfrm>
              <a:off x="25468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15;p34">
              <a:extLst>
                <a:ext uri="{FF2B5EF4-FFF2-40B4-BE49-F238E27FC236}">
                  <a16:creationId xmlns:a16="http://schemas.microsoft.com/office/drawing/2014/main" id="{26C971C2-76F7-4B18-9CD8-1DD8475F56ED}"/>
                </a:ext>
              </a:extLst>
            </p:cNvPr>
            <p:cNvSpPr/>
            <p:nvPr/>
          </p:nvSpPr>
          <p:spPr>
            <a:xfrm>
              <a:off x="267110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16;p34">
              <a:extLst>
                <a:ext uri="{FF2B5EF4-FFF2-40B4-BE49-F238E27FC236}">
                  <a16:creationId xmlns:a16="http://schemas.microsoft.com/office/drawing/2014/main" id="{EF8970F6-C7EB-497D-A9D8-9DF36B5A0863}"/>
                </a:ext>
              </a:extLst>
            </p:cNvPr>
            <p:cNvSpPr/>
            <p:nvPr/>
          </p:nvSpPr>
          <p:spPr>
            <a:xfrm>
              <a:off x="2795344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17;p34">
              <a:extLst>
                <a:ext uri="{FF2B5EF4-FFF2-40B4-BE49-F238E27FC236}">
                  <a16:creationId xmlns:a16="http://schemas.microsoft.com/office/drawing/2014/main" id="{41632483-27EB-4181-B89F-F854E98AAA9E}"/>
                </a:ext>
              </a:extLst>
            </p:cNvPr>
            <p:cNvSpPr/>
            <p:nvPr/>
          </p:nvSpPr>
          <p:spPr>
            <a:xfrm>
              <a:off x="24244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18;p34">
              <a:extLst>
                <a:ext uri="{FF2B5EF4-FFF2-40B4-BE49-F238E27FC236}">
                  <a16:creationId xmlns:a16="http://schemas.microsoft.com/office/drawing/2014/main" id="{2B7FBBFD-E557-49AF-8F8D-8281512D5FA7}"/>
                </a:ext>
              </a:extLst>
            </p:cNvPr>
            <p:cNvSpPr/>
            <p:nvPr/>
          </p:nvSpPr>
          <p:spPr>
            <a:xfrm>
              <a:off x="25468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19;p34">
              <a:extLst>
                <a:ext uri="{FF2B5EF4-FFF2-40B4-BE49-F238E27FC236}">
                  <a16:creationId xmlns:a16="http://schemas.microsoft.com/office/drawing/2014/main" id="{2254EC79-4176-449C-94F1-F33BD94E3E98}"/>
                </a:ext>
              </a:extLst>
            </p:cNvPr>
            <p:cNvSpPr/>
            <p:nvPr/>
          </p:nvSpPr>
          <p:spPr>
            <a:xfrm>
              <a:off x="267110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20;p34">
              <a:extLst>
                <a:ext uri="{FF2B5EF4-FFF2-40B4-BE49-F238E27FC236}">
                  <a16:creationId xmlns:a16="http://schemas.microsoft.com/office/drawing/2014/main" id="{8F915ED5-B664-49A5-8336-8F0FB04AE294}"/>
                </a:ext>
              </a:extLst>
            </p:cNvPr>
            <p:cNvSpPr/>
            <p:nvPr/>
          </p:nvSpPr>
          <p:spPr>
            <a:xfrm>
              <a:off x="2795344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21;p34">
              <a:extLst>
                <a:ext uri="{FF2B5EF4-FFF2-40B4-BE49-F238E27FC236}">
                  <a16:creationId xmlns:a16="http://schemas.microsoft.com/office/drawing/2014/main" id="{6CB10586-6D8E-400F-AFF2-A4DA772FD6E6}"/>
                </a:ext>
              </a:extLst>
            </p:cNvPr>
            <p:cNvSpPr/>
            <p:nvPr/>
          </p:nvSpPr>
          <p:spPr>
            <a:xfrm>
              <a:off x="24244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22;p34">
              <a:extLst>
                <a:ext uri="{FF2B5EF4-FFF2-40B4-BE49-F238E27FC236}">
                  <a16:creationId xmlns:a16="http://schemas.microsoft.com/office/drawing/2014/main" id="{22E4FF60-5063-4CA6-8A84-DEF01A27721D}"/>
                </a:ext>
              </a:extLst>
            </p:cNvPr>
            <p:cNvSpPr/>
            <p:nvPr/>
          </p:nvSpPr>
          <p:spPr>
            <a:xfrm>
              <a:off x="25468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23;p34">
              <a:extLst>
                <a:ext uri="{FF2B5EF4-FFF2-40B4-BE49-F238E27FC236}">
                  <a16:creationId xmlns:a16="http://schemas.microsoft.com/office/drawing/2014/main" id="{0328F4BE-FEC9-4345-A273-87207ECFA662}"/>
                </a:ext>
              </a:extLst>
            </p:cNvPr>
            <p:cNvSpPr/>
            <p:nvPr/>
          </p:nvSpPr>
          <p:spPr>
            <a:xfrm>
              <a:off x="267110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24;p34">
              <a:extLst>
                <a:ext uri="{FF2B5EF4-FFF2-40B4-BE49-F238E27FC236}">
                  <a16:creationId xmlns:a16="http://schemas.microsoft.com/office/drawing/2014/main" id="{D73FB7B1-443C-4A60-8F78-38F7379087AC}"/>
                </a:ext>
              </a:extLst>
            </p:cNvPr>
            <p:cNvSpPr/>
            <p:nvPr/>
          </p:nvSpPr>
          <p:spPr>
            <a:xfrm>
              <a:off x="2795344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25;p34">
              <a:extLst>
                <a:ext uri="{FF2B5EF4-FFF2-40B4-BE49-F238E27FC236}">
                  <a16:creationId xmlns:a16="http://schemas.microsoft.com/office/drawing/2014/main" id="{EF65E41B-F6E9-4683-8CE3-29F4D5B9F19B}"/>
                </a:ext>
              </a:extLst>
            </p:cNvPr>
            <p:cNvSpPr/>
            <p:nvPr/>
          </p:nvSpPr>
          <p:spPr>
            <a:xfrm>
              <a:off x="24244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26;p34">
              <a:extLst>
                <a:ext uri="{FF2B5EF4-FFF2-40B4-BE49-F238E27FC236}">
                  <a16:creationId xmlns:a16="http://schemas.microsoft.com/office/drawing/2014/main" id="{AAFA4A47-2BAC-404A-8EDC-DE05BF1F09F8}"/>
                </a:ext>
              </a:extLst>
            </p:cNvPr>
            <p:cNvSpPr/>
            <p:nvPr/>
          </p:nvSpPr>
          <p:spPr>
            <a:xfrm>
              <a:off x="25468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27;p34">
              <a:extLst>
                <a:ext uri="{FF2B5EF4-FFF2-40B4-BE49-F238E27FC236}">
                  <a16:creationId xmlns:a16="http://schemas.microsoft.com/office/drawing/2014/main" id="{F3CCF038-44BB-41E6-B1FF-24A63C469E22}"/>
                </a:ext>
              </a:extLst>
            </p:cNvPr>
            <p:cNvSpPr/>
            <p:nvPr/>
          </p:nvSpPr>
          <p:spPr>
            <a:xfrm>
              <a:off x="267110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28;p34">
              <a:extLst>
                <a:ext uri="{FF2B5EF4-FFF2-40B4-BE49-F238E27FC236}">
                  <a16:creationId xmlns:a16="http://schemas.microsoft.com/office/drawing/2014/main" id="{702406A4-AF65-4AD7-B7C7-DC5B3D189FC4}"/>
                </a:ext>
              </a:extLst>
            </p:cNvPr>
            <p:cNvSpPr/>
            <p:nvPr/>
          </p:nvSpPr>
          <p:spPr>
            <a:xfrm>
              <a:off x="2795344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29;p34">
              <a:extLst>
                <a:ext uri="{FF2B5EF4-FFF2-40B4-BE49-F238E27FC236}">
                  <a16:creationId xmlns:a16="http://schemas.microsoft.com/office/drawing/2014/main" id="{0EBE802C-E29F-4FAA-9CD7-B21E5CC4DAE8}"/>
                </a:ext>
              </a:extLst>
            </p:cNvPr>
            <p:cNvSpPr/>
            <p:nvPr/>
          </p:nvSpPr>
          <p:spPr>
            <a:xfrm>
              <a:off x="5382418" y="158482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30;p34">
              <a:extLst>
                <a:ext uri="{FF2B5EF4-FFF2-40B4-BE49-F238E27FC236}">
                  <a16:creationId xmlns:a16="http://schemas.microsoft.com/office/drawing/2014/main" id="{F66BAD16-E848-4A68-BCF9-CA9F4D3B97B5}"/>
                </a:ext>
              </a:extLst>
            </p:cNvPr>
            <p:cNvSpPr/>
            <p:nvPr/>
          </p:nvSpPr>
          <p:spPr>
            <a:xfrm>
              <a:off x="5495562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31;p34">
              <a:extLst>
                <a:ext uri="{FF2B5EF4-FFF2-40B4-BE49-F238E27FC236}">
                  <a16:creationId xmlns:a16="http://schemas.microsoft.com/office/drawing/2014/main" id="{1DBCF2F7-C4BC-489B-AC96-03D20F377BB8}"/>
                </a:ext>
              </a:extLst>
            </p:cNvPr>
            <p:cNvSpPr/>
            <p:nvPr/>
          </p:nvSpPr>
          <p:spPr>
            <a:xfrm>
              <a:off x="5608707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32;p34">
              <a:extLst>
                <a:ext uri="{FF2B5EF4-FFF2-40B4-BE49-F238E27FC236}">
                  <a16:creationId xmlns:a16="http://schemas.microsoft.com/office/drawing/2014/main" id="{B2D0B138-8819-4B18-A8D8-69B17D2D8967}"/>
                </a:ext>
              </a:extLst>
            </p:cNvPr>
            <p:cNvSpPr/>
            <p:nvPr/>
          </p:nvSpPr>
          <p:spPr>
            <a:xfrm>
              <a:off x="5382418" y="1718322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33;p34">
              <a:extLst>
                <a:ext uri="{FF2B5EF4-FFF2-40B4-BE49-F238E27FC236}">
                  <a16:creationId xmlns:a16="http://schemas.microsoft.com/office/drawing/2014/main" id="{9102A30D-12FB-4E51-B2BB-AE9FFBB1709B}"/>
                </a:ext>
              </a:extLst>
            </p:cNvPr>
            <p:cNvSpPr/>
            <p:nvPr/>
          </p:nvSpPr>
          <p:spPr>
            <a:xfrm>
              <a:off x="5495562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34;p34">
              <a:extLst>
                <a:ext uri="{FF2B5EF4-FFF2-40B4-BE49-F238E27FC236}">
                  <a16:creationId xmlns:a16="http://schemas.microsoft.com/office/drawing/2014/main" id="{D3EDA4F4-A1E5-47D0-B24F-161F66D3F27A}"/>
                </a:ext>
              </a:extLst>
            </p:cNvPr>
            <p:cNvSpPr/>
            <p:nvPr/>
          </p:nvSpPr>
          <p:spPr>
            <a:xfrm>
              <a:off x="5608707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35;p34">
              <a:extLst>
                <a:ext uri="{FF2B5EF4-FFF2-40B4-BE49-F238E27FC236}">
                  <a16:creationId xmlns:a16="http://schemas.microsoft.com/office/drawing/2014/main" id="{CB7EAA69-32DE-4165-81C0-89A88DC44851}"/>
                </a:ext>
              </a:extLst>
            </p:cNvPr>
            <p:cNvSpPr/>
            <p:nvPr/>
          </p:nvSpPr>
          <p:spPr>
            <a:xfrm>
              <a:off x="5382418" y="185187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36;p34">
              <a:extLst>
                <a:ext uri="{FF2B5EF4-FFF2-40B4-BE49-F238E27FC236}">
                  <a16:creationId xmlns:a16="http://schemas.microsoft.com/office/drawing/2014/main" id="{6621F4A6-D2EF-43EE-80E6-07E3F8A4F5AF}"/>
                </a:ext>
              </a:extLst>
            </p:cNvPr>
            <p:cNvSpPr/>
            <p:nvPr/>
          </p:nvSpPr>
          <p:spPr>
            <a:xfrm>
              <a:off x="5495562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37;p34">
              <a:extLst>
                <a:ext uri="{FF2B5EF4-FFF2-40B4-BE49-F238E27FC236}">
                  <a16:creationId xmlns:a16="http://schemas.microsoft.com/office/drawing/2014/main" id="{225E8BE3-53B4-415A-B44F-603B562D55AD}"/>
                </a:ext>
              </a:extLst>
            </p:cNvPr>
            <p:cNvSpPr/>
            <p:nvPr/>
          </p:nvSpPr>
          <p:spPr>
            <a:xfrm>
              <a:off x="5608707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38;p34">
              <a:extLst>
                <a:ext uri="{FF2B5EF4-FFF2-40B4-BE49-F238E27FC236}">
                  <a16:creationId xmlns:a16="http://schemas.microsoft.com/office/drawing/2014/main" id="{C8D60827-EB9B-4601-B7AD-62FF99492484}"/>
                </a:ext>
              </a:extLst>
            </p:cNvPr>
            <p:cNvSpPr/>
            <p:nvPr/>
          </p:nvSpPr>
          <p:spPr>
            <a:xfrm>
              <a:off x="5382418" y="198537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39;p34">
              <a:extLst>
                <a:ext uri="{FF2B5EF4-FFF2-40B4-BE49-F238E27FC236}">
                  <a16:creationId xmlns:a16="http://schemas.microsoft.com/office/drawing/2014/main" id="{CB4898D5-D605-4EC9-96D1-9935A8B392E0}"/>
                </a:ext>
              </a:extLst>
            </p:cNvPr>
            <p:cNvSpPr/>
            <p:nvPr/>
          </p:nvSpPr>
          <p:spPr>
            <a:xfrm>
              <a:off x="5495562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40;p34">
              <a:extLst>
                <a:ext uri="{FF2B5EF4-FFF2-40B4-BE49-F238E27FC236}">
                  <a16:creationId xmlns:a16="http://schemas.microsoft.com/office/drawing/2014/main" id="{F0D34369-EF88-42A6-976C-3F326365FE23}"/>
                </a:ext>
              </a:extLst>
            </p:cNvPr>
            <p:cNvSpPr/>
            <p:nvPr/>
          </p:nvSpPr>
          <p:spPr>
            <a:xfrm>
              <a:off x="5608707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41;p34">
              <a:extLst>
                <a:ext uri="{FF2B5EF4-FFF2-40B4-BE49-F238E27FC236}">
                  <a16:creationId xmlns:a16="http://schemas.microsoft.com/office/drawing/2014/main" id="{5B0FA92A-C946-4AD4-A32B-5C00C3F7FCCA}"/>
                </a:ext>
              </a:extLst>
            </p:cNvPr>
            <p:cNvSpPr/>
            <p:nvPr/>
          </p:nvSpPr>
          <p:spPr>
            <a:xfrm>
              <a:off x="5382418" y="211892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42;p34">
              <a:extLst>
                <a:ext uri="{FF2B5EF4-FFF2-40B4-BE49-F238E27FC236}">
                  <a16:creationId xmlns:a16="http://schemas.microsoft.com/office/drawing/2014/main" id="{3A530379-FBA0-49B6-9296-289915F2C238}"/>
                </a:ext>
              </a:extLst>
            </p:cNvPr>
            <p:cNvSpPr/>
            <p:nvPr/>
          </p:nvSpPr>
          <p:spPr>
            <a:xfrm>
              <a:off x="5495562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43;p34">
              <a:extLst>
                <a:ext uri="{FF2B5EF4-FFF2-40B4-BE49-F238E27FC236}">
                  <a16:creationId xmlns:a16="http://schemas.microsoft.com/office/drawing/2014/main" id="{F697C8B6-4A95-4896-9EA5-2F2792072F6E}"/>
                </a:ext>
              </a:extLst>
            </p:cNvPr>
            <p:cNvSpPr/>
            <p:nvPr/>
          </p:nvSpPr>
          <p:spPr>
            <a:xfrm>
              <a:off x="5608707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44;p34">
              <a:extLst>
                <a:ext uri="{FF2B5EF4-FFF2-40B4-BE49-F238E27FC236}">
                  <a16:creationId xmlns:a16="http://schemas.microsoft.com/office/drawing/2014/main" id="{59EE7DB4-ABA5-458E-923A-4714682E6567}"/>
                </a:ext>
              </a:extLst>
            </p:cNvPr>
            <p:cNvSpPr/>
            <p:nvPr/>
          </p:nvSpPr>
          <p:spPr>
            <a:xfrm>
              <a:off x="5382418" y="225242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45;p34">
              <a:extLst>
                <a:ext uri="{FF2B5EF4-FFF2-40B4-BE49-F238E27FC236}">
                  <a16:creationId xmlns:a16="http://schemas.microsoft.com/office/drawing/2014/main" id="{C12FC15C-F2B3-42EE-9FEC-31066ED14BA8}"/>
                </a:ext>
              </a:extLst>
            </p:cNvPr>
            <p:cNvSpPr/>
            <p:nvPr/>
          </p:nvSpPr>
          <p:spPr>
            <a:xfrm>
              <a:off x="5495562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46;p34">
              <a:extLst>
                <a:ext uri="{FF2B5EF4-FFF2-40B4-BE49-F238E27FC236}">
                  <a16:creationId xmlns:a16="http://schemas.microsoft.com/office/drawing/2014/main" id="{DE30D64B-226E-49CE-B1AA-C00FDBD0F1FA}"/>
                </a:ext>
              </a:extLst>
            </p:cNvPr>
            <p:cNvSpPr/>
            <p:nvPr/>
          </p:nvSpPr>
          <p:spPr>
            <a:xfrm>
              <a:off x="5608707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47;p34">
              <a:extLst>
                <a:ext uri="{FF2B5EF4-FFF2-40B4-BE49-F238E27FC236}">
                  <a16:creationId xmlns:a16="http://schemas.microsoft.com/office/drawing/2014/main" id="{E95F05EA-01CE-4103-BAE6-3A200B6B078E}"/>
                </a:ext>
              </a:extLst>
            </p:cNvPr>
            <p:cNvSpPr/>
            <p:nvPr/>
          </p:nvSpPr>
          <p:spPr>
            <a:xfrm>
              <a:off x="5382418" y="238597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48;p34">
              <a:extLst>
                <a:ext uri="{FF2B5EF4-FFF2-40B4-BE49-F238E27FC236}">
                  <a16:creationId xmlns:a16="http://schemas.microsoft.com/office/drawing/2014/main" id="{B6E8939D-0D06-4E82-A681-5DABC05B5DAA}"/>
                </a:ext>
              </a:extLst>
            </p:cNvPr>
            <p:cNvSpPr/>
            <p:nvPr/>
          </p:nvSpPr>
          <p:spPr>
            <a:xfrm>
              <a:off x="5495562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49;p34">
              <a:extLst>
                <a:ext uri="{FF2B5EF4-FFF2-40B4-BE49-F238E27FC236}">
                  <a16:creationId xmlns:a16="http://schemas.microsoft.com/office/drawing/2014/main" id="{A4D2FC32-B4E3-4C7E-A13A-DE934569D5BB}"/>
                </a:ext>
              </a:extLst>
            </p:cNvPr>
            <p:cNvSpPr/>
            <p:nvPr/>
          </p:nvSpPr>
          <p:spPr>
            <a:xfrm>
              <a:off x="5608707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50;p34">
              <a:extLst>
                <a:ext uri="{FF2B5EF4-FFF2-40B4-BE49-F238E27FC236}">
                  <a16:creationId xmlns:a16="http://schemas.microsoft.com/office/drawing/2014/main" id="{1DA501CA-4530-481A-9C48-E134F889B86C}"/>
                </a:ext>
              </a:extLst>
            </p:cNvPr>
            <p:cNvSpPr/>
            <p:nvPr/>
          </p:nvSpPr>
          <p:spPr>
            <a:xfrm>
              <a:off x="6339369" y="1885221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51;p34">
              <a:extLst>
                <a:ext uri="{FF2B5EF4-FFF2-40B4-BE49-F238E27FC236}">
                  <a16:creationId xmlns:a16="http://schemas.microsoft.com/office/drawing/2014/main" id="{35491C59-D0B1-4F34-9130-C8809BB9366B}"/>
                </a:ext>
              </a:extLst>
            </p:cNvPr>
            <p:cNvSpPr/>
            <p:nvPr/>
          </p:nvSpPr>
          <p:spPr>
            <a:xfrm>
              <a:off x="6458032" y="1885221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52;p34">
              <a:extLst>
                <a:ext uri="{FF2B5EF4-FFF2-40B4-BE49-F238E27FC236}">
                  <a16:creationId xmlns:a16="http://schemas.microsoft.com/office/drawing/2014/main" id="{92FB1741-AFEC-4EB7-92C3-4CBC818988D4}"/>
                </a:ext>
              </a:extLst>
            </p:cNvPr>
            <p:cNvSpPr/>
            <p:nvPr/>
          </p:nvSpPr>
          <p:spPr>
            <a:xfrm>
              <a:off x="6578592" y="1885221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53;p34">
              <a:extLst>
                <a:ext uri="{FF2B5EF4-FFF2-40B4-BE49-F238E27FC236}">
                  <a16:creationId xmlns:a16="http://schemas.microsoft.com/office/drawing/2014/main" id="{9014400F-11A8-43E2-BAA6-70C41467FB90}"/>
                </a:ext>
              </a:extLst>
            </p:cNvPr>
            <p:cNvSpPr/>
            <p:nvPr/>
          </p:nvSpPr>
          <p:spPr>
            <a:xfrm>
              <a:off x="6339369" y="2018776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54;p34">
              <a:extLst>
                <a:ext uri="{FF2B5EF4-FFF2-40B4-BE49-F238E27FC236}">
                  <a16:creationId xmlns:a16="http://schemas.microsoft.com/office/drawing/2014/main" id="{0A563491-99C6-4CE4-B592-1D37E6F6A7BE}"/>
                </a:ext>
              </a:extLst>
            </p:cNvPr>
            <p:cNvSpPr/>
            <p:nvPr/>
          </p:nvSpPr>
          <p:spPr>
            <a:xfrm>
              <a:off x="6458032" y="2018776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55;p34">
              <a:extLst>
                <a:ext uri="{FF2B5EF4-FFF2-40B4-BE49-F238E27FC236}">
                  <a16:creationId xmlns:a16="http://schemas.microsoft.com/office/drawing/2014/main" id="{25FF0DB1-6CAC-43D2-A4CC-1171734F652F}"/>
                </a:ext>
              </a:extLst>
            </p:cNvPr>
            <p:cNvSpPr/>
            <p:nvPr/>
          </p:nvSpPr>
          <p:spPr>
            <a:xfrm>
              <a:off x="6578592" y="2018776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56;p34">
              <a:extLst>
                <a:ext uri="{FF2B5EF4-FFF2-40B4-BE49-F238E27FC236}">
                  <a16:creationId xmlns:a16="http://schemas.microsoft.com/office/drawing/2014/main" id="{CE212FEF-53E9-413B-A7CC-2A1C8AB63173}"/>
                </a:ext>
              </a:extLst>
            </p:cNvPr>
            <p:cNvSpPr/>
            <p:nvPr/>
          </p:nvSpPr>
          <p:spPr>
            <a:xfrm>
              <a:off x="6339369" y="2152272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57;p34">
              <a:extLst>
                <a:ext uri="{FF2B5EF4-FFF2-40B4-BE49-F238E27FC236}">
                  <a16:creationId xmlns:a16="http://schemas.microsoft.com/office/drawing/2014/main" id="{AFC7A078-756A-42F1-8CAA-09E0EBB7BE12}"/>
                </a:ext>
              </a:extLst>
            </p:cNvPr>
            <p:cNvSpPr/>
            <p:nvPr/>
          </p:nvSpPr>
          <p:spPr>
            <a:xfrm>
              <a:off x="6458032" y="2152272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58;p34">
              <a:extLst>
                <a:ext uri="{FF2B5EF4-FFF2-40B4-BE49-F238E27FC236}">
                  <a16:creationId xmlns:a16="http://schemas.microsoft.com/office/drawing/2014/main" id="{3F621796-22ED-4B3F-A021-DF75071418B1}"/>
                </a:ext>
              </a:extLst>
            </p:cNvPr>
            <p:cNvSpPr/>
            <p:nvPr/>
          </p:nvSpPr>
          <p:spPr>
            <a:xfrm>
              <a:off x="6578592" y="2152272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88" y="1439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59;p34">
              <a:extLst>
                <a:ext uri="{FF2B5EF4-FFF2-40B4-BE49-F238E27FC236}">
                  <a16:creationId xmlns:a16="http://schemas.microsoft.com/office/drawing/2014/main" id="{7ADFD065-5124-41FD-8929-3429F5C468E8}"/>
                </a:ext>
              </a:extLst>
            </p:cNvPr>
            <p:cNvSpPr/>
            <p:nvPr/>
          </p:nvSpPr>
          <p:spPr>
            <a:xfrm>
              <a:off x="6339369" y="228582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60;p34">
              <a:extLst>
                <a:ext uri="{FF2B5EF4-FFF2-40B4-BE49-F238E27FC236}">
                  <a16:creationId xmlns:a16="http://schemas.microsoft.com/office/drawing/2014/main" id="{432B8AF9-0483-47E1-8AA5-FDDE6A3DE286}"/>
                </a:ext>
              </a:extLst>
            </p:cNvPr>
            <p:cNvSpPr/>
            <p:nvPr/>
          </p:nvSpPr>
          <p:spPr>
            <a:xfrm>
              <a:off x="6458032" y="228582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61;p34">
              <a:extLst>
                <a:ext uri="{FF2B5EF4-FFF2-40B4-BE49-F238E27FC236}">
                  <a16:creationId xmlns:a16="http://schemas.microsoft.com/office/drawing/2014/main" id="{46D02CEC-1A0F-4FBB-A8A0-AA1064352BF1}"/>
                </a:ext>
              </a:extLst>
            </p:cNvPr>
            <p:cNvSpPr/>
            <p:nvPr/>
          </p:nvSpPr>
          <p:spPr>
            <a:xfrm>
              <a:off x="6578592" y="228582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62;p34">
              <a:extLst>
                <a:ext uri="{FF2B5EF4-FFF2-40B4-BE49-F238E27FC236}">
                  <a16:creationId xmlns:a16="http://schemas.microsoft.com/office/drawing/2014/main" id="{1BDEB8EA-205D-4B16-93C5-7ED1EE956E34}"/>
                </a:ext>
              </a:extLst>
            </p:cNvPr>
            <p:cNvSpPr/>
            <p:nvPr/>
          </p:nvSpPr>
          <p:spPr>
            <a:xfrm>
              <a:off x="6339369" y="2419381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63;p34">
              <a:extLst>
                <a:ext uri="{FF2B5EF4-FFF2-40B4-BE49-F238E27FC236}">
                  <a16:creationId xmlns:a16="http://schemas.microsoft.com/office/drawing/2014/main" id="{BF85A2A8-E228-4B4F-AF8F-9DEAA7CE2B1D}"/>
                </a:ext>
              </a:extLst>
            </p:cNvPr>
            <p:cNvSpPr/>
            <p:nvPr/>
          </p:nvSpPr>
          <p:spPr>
            <a:xfrm>
              <a:off x="6458032" y="2419381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64;p34">
              <a:extLst>
                <a:ext uri="{FF2B5EF4-FFF2-40B4-BE49-F238E27FC236}">
                  <a16:creationId xmlns:a16="http://schemas.microsoft.com/office/drawing/2014/main" id="{D097DA44-88BD-46B0-AC51-E62390A19BCA}"/>
                </a:ext>
              </a:extLst>
            </p:cNvPr>
            <p:cNvSpPr/>
            <p:nvPr/>
          </p:nvSpPr>
          <p:spPr>
            <a:xfrm>
              <a:off x="6578592" y="2419381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65;p34">
              <a:extLst>
                <a:ext uri="{FF2B5EF4-FFF2-40B4-BE49-F238E27FC236}">
                  <a16:creationId xmlns:a16="http://schemas.microsoft.com/office/drawing/2014/main" id="{EC710678-D26D-4726-BC4A-3CFE69E6FF21}"/>
                </a:ext>
              </a:extLst>
            </p:cNvPr>
            <p:cNvSpPr/>
            <p:nvPr/>
          </p:nvSpPr>
          <p:spPr>
            <a:xfrm>
              <a:off x="6339369" y="255287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66;p34">
              <a:extLst>
                <a:ext uri="{FF2B5EF4-FFF2-40B4-BE49-F238E27FC236}">
                  <a16:creationId xmlns:a16="http://schemas.microsoft.com/office/drawing/2014/main" id="{1E937E7C-5D9E-49D6-91FA-3991ACA33C3A}"/>
                </a:ext>
              </a:extLst>
            </p:cNvPr>
            <p:cNvSpPr/>
            <p:nvPr/>
          </p:nvSpPr>
          <p:spPr>
            <a:xfrm>
              <a:off x="6458032" y="255287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67;p34">
              <a:extLst>
                <a:ext uri="{FF2B5EF4-FFF2-40B4-BE49-F238E27FC236}">
                  <a16:creationId xmlns:a16="http://schemas.microsoft.com/office/drawing/2014/main" id="{008CF6B6-0E99-4121-BAEA-0CFA5C9803D0}"/>
                </a:ext>
              </a:extLst>
            </p:cNvPr>
            <p:cNvSpPr/>
            <p:nvPr/>
          </p:nvSpPr>
          <p:spPr>
            <a:xfrm>
              <a:off x="6578592" y="255287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68;p34">
              <a:extLst>
                <a:ext uri="{FF2B5EF4-FFF2-40B4-BE49-F238E27FC236}">
                  <a16:creationId xmlns:a16="http://schemas.microsoft.com/office/drawing/2014/main" id="{FACE5944-F210-47A1-8F94-8F859DC1FE91}"/>
                </a:ext>
              </a:extLst>
            </p:cNvPr>
            <p:cNvSpPr/>
            <p:nvPr/>
          </p:nvSpPr>
          <p:spPr>
            <a:xfrm>
              <a:off x="6339369" y="2686432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69;p34">
              <a:extLst>
                <a:ext uri="{FF2B5EF4-FFF2-40B4-BE49-F238E27FC236}">
                  <a16:creationId xmlns:a16="http://schemas.microsoft.com/office/drawing/2014/main" id="{4A6A86B1-2D05-4831-9C7D-33299DB78690}"/>
                </a:ext>
              </a:extLst>
            </p:cNvPr>
            <p:cNvSpPr/>
            <p:nvPr/>
          </p:nvSpPr>
          <p:spPr>
            <a:xfrm>
              <a:off x="6458032" y="2686432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70;p34">
              <a:extLst>
                <a:ext uri="{FF2B5EF4-FFF2-40B4-BE49-F238E27FC236}">
                  <a16:creationId xmlns:a16="http://schemas.microsoft.com/office/drawing/2014/main" id="{B28981F7-3F6A-4308-B34D-2B7E541094B7}"/>
                </a:ext>
              </a:extLst>
            </p:cNvPr>
            <p:cNvSpPr/>
            <p:nvPr/>
          </p:nvSpPr>
          <p:spPr>
            <a:xfrm>
              <a:off x="6578592" y="2686432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71;p34">
              <a:extLst>
                <a:ext uri="{FF2B5EF4-FFF2-40B4-BE49-F238E27FC236}">
                  <a16:creationId xmlns:a16="http://schemas.microsoft.com/office/drawing/2014/main" id="{392CC782-CCB1-4EA1-AA87-B11B45FA54C0}"/>
                </a:ext>
              </a:extLst>
            </p:cNvPr>
            <p:cNvSpPr/>
            <p:nvPr/>
          </p:nvSpPr>
          <p:spPr>
            <a:xfrm>
              <a:off x="2250150" y="2936751"/>
              <a:ext cx="4643504" cy="55711"/>
            </a:xfrm>
            <a:custGeom>
              <a:avLst/>
              <a:gdLst/>
              <a:ahLst/>
              <a:cxnLst/>
              <a:rect l="l" t="t" r="r" b="b"/>
              <a:pathLst>
                <a:path w="78269" h="939" extrusionOk="0">
                  <a:moveTo>
                    <a:pt x="469" y="1"/>
                  </a:moveTo>
                  <a:lnTo>
                    <a:pt x="375" y="32"/>
                  </a:lnTo>
                  <a:lnTo>
                    <a:pt x="281" y="63"/>
                  </a:lnTo>
                  <a:lnTo>
                    <a:pt x="156" y="157"/>
                  </a:lnTo>
                  <a:lnTo>
                    <a:pt x="63" y="282"/>
                  </a:lnTo>
                  <a:lnTo>
                    <a:pt x="31" y="376"/>
                  </a:lnTo>
                  <a:lnTo>
                    <a:pt x="0" y="470"/>
                  </a:lnTo>
                  <a:lnTo>
                    <a:pt x="31" y="564"/>
                  </a:lnTo>
                  <a:lnTo>
                    <a:pt x="63" y="657"/>
                  </a:lnTo>
                  <a:lnTo>
                    <a:pt x="156" y="782"/>
                  </a:lnTo>
                  <a:lnTo>
                    <a:pt x="281" y="907"/>
                  </a:lnTo>
                  <a:lnTo>
                    <a:pt x="375" y="907"/>
                  </a:lnTo>
                  <a:lnTo>
                    <a:pt x="469" y="939"/>
                  </a:lnTo>
                  <a:lnTo>
                    <a:pt x="77831" y="939"/>
                  </a:lnTo>
                  <a:lnTo>
                    <a:pt x="77925" y="907"/>
                  </a:lnTo>
                  <a:lnTo>
                    <a:pt x="78018" y="907"/>
                  </a:lnTo>
                  <a:lnTo>
                    <a:pt x="78143" y="782"/>
                  </a:lnTo>
                  <a:lnTo>
                    <a:pt x="78237" y="657"/>
                  </a:lnTo>
                  <a:lnTo>
                    <a:pt x="78268" y="564"/>
                  </a:lnTo>
                  <a:lnTo>
                    <a:pt x="78268" y="470"/>
                  </a:lnTo>
                  <a:lnTo>
                    <a:pt x="78268" y="376"/>
                  </a:lnTo>
                  <a:lnTo>
                    <a:pt x="78237" y="282"/>
                  </a:lnTo>
                  <a:lnTo>
                    <a:pt x="78143" y="157"/>
                  </a:lnTo>
                  <a:lnTo>
                    <a:pt x="78018" y="63"/>
                  </a:lnTo>
                  <a:lnTo>
                    <a:pt x="77925" y="32"/>
                  </a:lnTo>
                  <a:lnTo>
                    <a:pt x="778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72;p34">
              <a:extLst>
                <a:ext uri="{FF2B5EF4-FFF2-40B4-BE49-F238E27FC236}">
                  <a16:creationId xmlns:a16="http://schemas.microsoft.com/office/drawing/2014/main" id="{10E95D34-86B6-4E92-A537-18B401053018}"/>
                </a:ext>
              </a:extLst>
            </p:cNvPr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extrusionOk="0">
                  <a:moveTo>
                    <a:pt x="6189" y="1"/>
                  </a:moveTo>
                  <a:lnTo>
                    <a:pt x="5658" y="95"/>
                  </a:lnTo>
                  <a:lnTo>
                    <a:pt x="5127" y="220"/>
                  </a:lnTo>
                  <a:lnTo>
                    <a:pt x="4658" y="407"/>
                  </a:lnTo>
                  <a:lnTo>
                    <a:pt x="4189" y="626"/>
                  </a:lnTo>
                  <a:lnTo>
                    <a:pt x="3751" y="876"/>
                  </a:lnTo>
                  <a:lnTo>
                    <a:pt x="3345" y="1157"/>
                  </a:lnTo>
                  <a:lnTo>
                    <a:pt x="2939" y="1501"/>
                  </a:lnTo>
                  <a:lnTo>
                    <a:pt x="2595" y="1876"/>
                  </a:lnTo>
                  <a:lnTo>
                    <a:pt x="2313" y="2283"/>
                  </a:lnTo>
                  <a:lnTo>
                    <a:pt x="2032" y="2689"/>
                  </a:lnTo>
                  <a:lnTo>
                    <a:pt x="1813" y="3158"/>
                  </a:lnTo>
                  <a:lnTo>
                    <a:pt x="1626" y="3627"/>
                  </a:lnTo>
                  <a:lnTo>
                    <a:pt x="1501" y="4127"/>
                  </a:lnTo>
                  <a:lnTo>
                    <a:pt x="1407" y="4627"/>
                  </a:lnTo>
                  <a:lnTo>
                    <a:pt x="1376" y="5158"/>
                  </a:lnTo>
                  <a:lnTo>
                    <a:pt x="0" y="8190"/>
                  </a:lnTo>
                  <a:lnTo>
                    <a:pt x="32" y="8253"/>
                  </a:lnTo>
                  <a:lnTo>
                    <a:pt x="94" y="8347"/>
                  </a:lnTo>
                  <a:lnTo>
                    <a:pt x="188" y="8440"/>
                  </a:lnTo>
                  <a:lnTo>
                    <a:pt x="313" y="8503"/>
                  </a:lnTo>
                  <a:lnTo>
                    <a:pt x="594" y="8597"/>
                  </a:lnTo>
                  <a:lnTo>
                    <a:pt x="969" y="8691"/>
                  </a:lnTo>
                  <a:lnTo>
                    <a:pt x="1376" y="8753"/>
                  </a:lnTo>
                  <a:lnTo>
                    <a:pt x="1751" y="8816"/>
                  </a:lnTo>
                  <a:lnTo>
                    <a:pt x="2345" y="8847"/>
                  </a:lnTo>
                  <a:lnTo>
                    <a:pt x="24225" y="8847"/>
                  </a:lnTo>
                  <a:lnTo>
                    <a:pt x="24756" y="8878"/>
                  </a:lnTo>
                  <a:lnTo>
                    <a:pt x="25475" y="8909"/>
                  </a:lnTo>
                  <a:lnTo>
                    <a:pt x="25819" y="8878"/>
                  </a:lnTo>
                  <a:lnTo>
                    <a:pt x="26069" y="8847"/>
                  </a:lnTo>
                  <a:lnTo>
                    <a:pt x="26194" y="8784"/>
                  </a:lnTo>
                  <a:lnTo>
                    <a:pt x="26257" y="8722"/>
                  </a:lnTo>
                  <a:lnTo>
                    <a:pt x="26319" y="8659"/>
                  </a:lnTo>
                  <a:lnTo>
                    <a:pt x="26350" y="8566"/>
                  </a:lnTo>
                  <a:lnTo>
                    <a:pt x="25163" y="5158"/>
                  </a:lnTo>
                  <a:lnTo>
                    <a:pt x="25131" y="4627"/>
                  </a:lnTo>
                  <a:lnTo>
                    <a:pt x="25038" y="4127"/>
                  </a:lnTo>
                  <a:lnTo>
                    <a:pt x="24912" y="3627"/>
                  </a:lnTo>
                  <a:lnTo>
                    <a:pt x="24725" y="3158"/>
                  </a:lnTo>
                  <a:lnTo>
                    <a:pt x="24506" y="2689"/>
                  </a:lnTo>
                  <a:lnTo>
                    <a:pt x="24256" y="2283"/>
                  </a:lnTo>
                  <a:lnTo>
                    <a:pt x="23944" y="1876"/>
                  </a:lnTo>
                  <a:lnTo>
                    <a:pt x="23600" y="1501"/>
                  </a:lnTo>
                  <a:lnTo>
                    <a:pt x="23225" y="1157"/>
                  </a:lnTo>
                  <a:lnTo>
                    <a:pt x="22818" y="876"/>
                  </a:lnTo>
                  <a:lnTo>
                    <a:pt x="22381" y="626"/>
                  </a:lnTo>
                  <a:lnTo>
                    <a:pt x="21912" y="407"/>
                  </a:lnTo>
                  <a:lnTo>
                    <a:pt x="21412" y="220"/>
                  </a:lnTo>
                  <a:lnTo>
                    <a:pt x="20912" y="95"/>
                  </a:lnTo>
                  <a:lnTo>
                    <a:pt x="20380" y="1"/>
                  </a:lnTo>
                  <a:close/>
                </a:path>
              </a:pathLst>
            </a:custGeom>
            <a:solidFill>
              <a:srgbClr val="BFF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73;p34">
              <a:extLst>
                <a:ext uri="{FF2B5EF4-FFF2-40B4-BE49-F238E27FC236}">
                  <a16:creationId xmlns:a16="http://schemas.microsoft.com/office/drawing/2014/main" id="{F15DBAFA-2F17-4480-AAA2-30FA94C9C367}"/>
                </a:ext>
              </a:extLst>
            </p:cNvPr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fill="none" extrusionOk="0">
                  <a:moveTo>
                    <a:pt x="1376" y="5158"/>
                  </a:moveTo>
                  <a:lnTo>
                    <a:pt x="1376" y="5158"/>
                  </a:lnTo>
                  <a:lnTo>
                    <a:pt x="1407" y="4627"/>
                  </a:lnTo>
                  <a:lnTo>
                    <a:pt x="1501" y="4127"/>
                  </a:lnTo>
                  <a:lnTo>
                    <a:pt x="1626" y="3627"/>
                  </a:lnTo>
                  <a:lnTo>
                    <a:pt x="1813" y="3158"/>
                  </a:lnTo>
                  <a:lnTo>
                    <a:pt x="2032" y="2689"/>
                  </a:lnTo>
                  <a:lnTo>
                    <a:pt x="2313" y="2283"/>
                  </a:lnTo>
                  <a:lnTo>
                    <a:pt x="2595" y="1876"/>
                  </a:lnTo>
                  <a:lnTo>
                    <a:pt x="2939" y="1501"/>
                  </a:lnTo>
                  <a:lnTo>
                    <a:pt x="3345" y="1157"/>
                  </a:lnTo>
                  <a:lnTo>
                    <a:pt x="3751" y="876"/>
                  </a:lnTo>
                  <a:lnTo>
                    <a:pt x="4189" y="626"/>
                  </a:lnTo>
                  <a:lnTo>
                    <a:pt x="4658" y="407"/>
                  </a:lnTo>
                  <a:lnTo>
                    <a:pt x="5127" y="220"/>
                  </a:lnTo>
                  <a:lnTo>
                    <a:pt x="5658" y="95"/>
                  </a:lnTo>
                  <a:lnTo>
                    <a:pt x="6189" y="1"/>
                  </a:lnTo>
                  <a:lnTo>
                    <a:pt x="6721" y="1"/>
                  </a:lnTo>
                  <a:lnTo>
                    <a:pt x="19818" y="1"/>
                  </a:lnTo>
                  <a:lnTo>
                    <a:pt x="19818" y="1"/>
                  </a:lnTo>
                  <a:lnTo>
                    <a:pt x="20380" y="1"/>
                  </a:lnTo>
                  <a:lnTo>
                    <a:pt x="20912" y="95"/>
                  </a:lnTo>
                  <a:lnTo>
                    <a:pt x="21412" y="220"/>
                  </a:lnTo>
                  <a:lnTo>
                    <a:pt x="21912" y="407"/>
                  </a:lnTo>
                  <a:lnTo>
                    <a:pt x="22381" y="626"/>
                  </a:lnTo>
                  <a:lnTo>
                    <a:pt x="22818" y="876"/>
                  </a:lnTo>
                  <a:lnTo>
                    <a:pt x="23225" y="1157"/>
                  </a:lnTo>
                  <a:lnTo>
                    <a:pt x="23600" y="1501"/>
                  </a:lnTo>
                  <a:lnTo>
                    <a:pt x="23944" y="1876"/>
                  </a:lnTo>
                  <a:lnTo>
                    <a:pt x="24256" y="2283"/>
                  </a:lnTo>
                  <a:lnTo>
                    <a:pt x="24506" y="2689"/>
                  </a:lnTo>
                  <a:lnTo>
                    <a:pt x="24725" y="3158"/>
                  </a:lnTo>
                  <a:lnTo>
                    <a:pt x="24912" y="3627"/>
                  </a:lnTo>
                  <a:lnTo>
                    <a:pt x="25038" y="4127"/>
                  </a:lnTo>
                  <a:lnTo>
                    <a:pt x="25131" y="4627"/>
                  </a:lnTo>
                  <a:lnTo>
                    <a:pt x="25163" y="5158"/>
                  </a:lnTo>
                  <a:lnTo>
                    <a:pt x="26350" y="8566"/>
                  </a:lnTo>
                  <a:lnTo>
                    <a:pt x="26350" y="8566"/>
                  </a:lnTo>
                  <a:lnTo>
                    <a:pt x="26319" y="8659"/>
                  </a:lnTo>
                  <a:lnTo>
                    <a:pt x="26257" y="8722"/>
                  </a:lnTo>
                  <a:lnTo>
                    <a:pt x="26194" y="8784"/>
                  </a:lnTo>
                  <a:lnTo>
                    <a:pt x="26069" y="8847"/>
                  </a:lnTo>
                  <a:lnTo>
                    <a:pt x="25819" y="8878"/>
                  </a:lnTo>
                  <a:lnTo>
                    <a:pt x="25475" y="8909"/>
                  </a:lnTo>
                  <a:lnTo>
                    <a:pt x="24756" y="8878"/>
                  </a:lnTo>
                  <a:lnTo>
                    <a:pt x="24225" y="8847"/>
                  </a:lnTo>
                  <a:lnTo>
                    <a:pt x="2345" y="8847"/>
                  </a:lnTo>
                  <a:lnTo>
                    <a:pt x="2345" y="8847"/>
                  </a:lnTo>
                  <a:lnTo>
                    <a:pt x="1751" y="8816"/>
                  </a:lnTo>
                  <a:lnTo>
                    <a:pt x="1376" y="8753"/>
                  </a:lnTo>
                  <a:lnTo>
                    <a:pt x="969" y="8691"/>
                  </a:lnTo>
                  <a:lnTo>
                    <a:pt x="594" y="8597"/>
                  </a:lnTo>
                  <a:lnTo>
                    <a:pt x="313" y="8503"/>
                  </a:lnTo>
                  <a:lnTo>
                    <a:pt x="188" y="8440"/>
                  </a:lnTo>
                  <a:lnTo>
                    <a:pt x="94" y="8347"/>
                  </a:lnTo>
                  <a:lnTo>
                    <a:pt x="32" y="8253"/>
                  </a:lnTo>
                  <a:lnTo>
                    <a:pt x="0" y="8190"/>
                  </a:lnTo>
                  <a:lnTo>
                    <a:pt x="1376" y="5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74;p34">
              <a:extLst>
                <a:ext uri="{FF2B5EF4-FFF2-40B4-BE49-F238E27FC236}">
                  <a16:creationId xmlns:a16="http://schemas.microsoft.com/office/drawing/2014/main" id="{919E3CAB-41EA-40D8-95E7-F137E0AACCB9}"/>
                </a:ext>
              </a:extLst>
            </p:cNvPr>
            <p:cNvSpPr/>
            <p:nvPr/>
          </p:nvSpPr>
          <p:spPr>
            <a:xfrm>
              <a:off x="4288233" y="1822211"/>
              <a:ext cx="1589324" cy="1031155"/>
            </a:xfrm>
            <a:custGeom>
              <a:avLst/>
              <a:gdLst/>
              <a:ahLst/>
              <a:cxnLst/>
              <a:rect l="l" t="t" r="r" b="b"/>
              <a:pathLst>
                <a:path w="26789" h="17380" extrusionOk="0">
                  <a:moveTo>
                    <a:pt x="12410" y="0"/>
                  </a:moveTo>
                  <a:lnTo>
                    <a:pt x="12066" y="63"/>
                  </a:lnTo>
                  <a:lnTo>
                    <a:pt x="11754" y="125"/>
                  </a:lnTo>
                  <a:lnTo>
                    <a:pt x="11441" y="250"/>
                  </a:lnTo>
                  <a:lnTo>
                    <a:pt x="11160" y="375"/>
                  </a:lnTo>
                  <a:lnTo>
                    <a:pt x="10878" y="532"/>
                  </a:lnTo>
                  <a:lnTo>
                    <a:pt x="10628" y="719"/>
                  </a:lnTo>
                  <a:lnTo>
                    <a:pt x="10378" y="907"/>
                  </a:lnTo>
                  <a:lnTo>
                    <a:pt x="10160" y="1157"/>
                  </a:lnTo>
                  <a:lnTo>
                    <a:pt x="9972" y="1407"/>
                  </a:lnTo>
                  <a:lnTo>
                    <a:pt x="9816" y="1657"/>
                  </a:lnTo>
                  <a:lnTo>
                    <a:pt x="9659" y="1938"/>
                  </a:lnTo>
                  <a:lnTo>
                    <a:pt x="9534" y="2219"/>
                  </a:lnTo>
                  <a:lnTo>
                    <a:pt x="9472" y="2532"/>
                  </a:lnTo>
                  <a:lnTo>
                    <a:pt x="9409" y="2845"/>
                  </a:lnTo>
                  <a:lnTo>
                    <a:pt x="9409" y="3188"/>
                  </a:lnTo>
                  <a:lnTo>
                    <a:pt x="9409" y="11440"/>
                  </a:lnTo>
                  <a:lnTo>
                    <a:pt x="9378" y="11690"/>
                  </a:lnTo>
                  <a:lnTo>
                    <a:pt x="9347" y="11940"/>
                  </a:lnTo>
                  <a:lnTo>
                    <a:pt x="9284" y="12191"/>
                  </a:lnTo>
                  <a:lnTo>
                    <a:pt x="9191" y="12409"/>
                  </a:lnTo>
                  <a:lnTo>
                    <a:pt x="9065" y="12628"/>
                  </a:lnTo>
                  <a:lnTo>
                    <a:pt x="8940" y="12847"/>
                  </a:lnTo>
                  <a:lnTo>
                    <a:pt x="8784" y="13035"/>
                  </a:lnTo>
                  <a:lnTo>
                    <a:pt x="8628" y="13222"/>
                  </a:lnTo>
                  <a:lnTo>
                    <a:pt x="8440" y="13378"/>
                  </a:lnTo>
                  <a:lnTo>
                    <a:pt x="8222" y="13535"/>
                  </a:lnTo>
                  <a:lnTo>
                    <a:pt x="8003" y="13660"/>
                  </a:lnTo>
                  <a:lnTo>
                    <a:pt x="7784" y="13753"/>
                  </a:lnTo>
                  <a:lnTo>
                    <a:pt x="7534" y="13847"/>
                  </a:lnTo>
                  <a:lnTo>
                    <a:pt x="7253" y="13910"/>
                  </a:lnTo>
                  <a:lnTo>
                    <a:pt x="7003" y="13941"/>
                  </a:lnTo>
                  <a:lnTo>
                    <a:pt x="1" y="13941"/>
                  </a:lnTo>
                  <a:lnTo>
                    <a:pt x="1" y="14629"/>
                  </a:lnTo>
                  <a:lnTo>
                    <a:pt x="7065" y="14629"/>
                  </a:lnTo>
                  <a:lnTo>
                    <a:pt x="7409" y="14566"/>
                  </a:lnTo>
                  <a:lnTo>
                    <a:pt x="7721" y="14504"/>
                  </a:lnTo>
                  <a:lnTo>
                    <a:pt x="8034" y="14379"/>
                  </a:lnTo>
                  <a:lnTo>
                    <a:pt x="8315" y="14254"/>
                  </a:lnTo>
                  <a:lnTo>
                    <a:pt x="8597" y="14097"/>
                  </a:lnTo>
                  <a:lnTo>
                    <a:pt x="8847" y="13910"/>
                  </a:lnTo>
                  <a:lnTo>
                    <a:pt x="9097" y="13722"/>
                  </a:lnTo>
                  <a:lnTo>
                    <a:pt x="9316" y="13472"/>
                  </a:lnTo>
                  <a:lnTo>
                    <a:pt x="9503" y="13253"/>
                  </a:lnTo>
                  <a:lnTo>
                    <a:pt x="9659" y="12972"/>
                  </a:lnTo>
                  <a:lnTo>
                    <a:pt x="9816" y="12691"/>
                  </a:lnTo>
                  <a:lnTo>
                    <a:pt x="9941" y="12409"/>
                  </a:lnTo>
                  <a:lnTo>
                    <a:pt x="10003" y="12097"/>
                  </a:lnTo>
                  <a:lnTo>
                    <a:pt x="10066" y="11784"/>
                  </a:lnTo>
                  <a:lnTo>
                    <a:pt x="10097" y="11440"/>
                  </a:lnTo>
                  <a:lnTo>
                    <a:pt x="10097" y="3188"/>
                  </a:lnTo>
                  <a:lnTo>
                    <a:pt x="10097" y="2938"/>
                  </a:lnTo>
                  <a:lnTo>
                    <a:pt x="10128" y="2688"/>
                  </a:lnTo>
                  <a:lnTo>
                    <a:pt x="10191" y="2438"/>
                  </a:lnTo>
                  <a:lnTo>
                    <a:pt x="10285" y="2219"/>
                  </a:lnTo>
                  <a:lnTo>
                    <a:pt x="10410" y="2001"/>
                  </a:lnTo>
                  <a:lnTo>
                    <a:pt x="10535" y="1782"/>
                  </a:lnTo>
                  <a:lnTo>
                    <a:pt x="10691" y="1594"/>
                  </a:lnTo>
                  <a:lnTo>
                    <a:pt x="10847" y="1407"/>
                  </a:lnTo>
                  <a:lnTo>
                    <a:pt x="11035" y="1250"/>
                  </a:lnTo>
                  <a:lnTo>
                    <a:pt x="11254" y="1125"/>
                  </a:lnTo>
                  <a:lnTo>
                    <a:pt x="11472" y="1000"/>
                  </a:lnTo>
                  <a:lnTo>
                    <a:pt x="11722" y="875"/>
                  </a:lnTo>
                  <a:lnTo>
                    <a:pt x="11941" y="782"/>
                  </a:lnTo>
                  <a:lnTo>
                    <a:pt x="12222" y="719"/>
                  </a:lnTo>
                  <a:lnTo>
                    <a:pt x="12473" y="688"/>
                  </a:lnTo>
                  <a:lnTo>
                    <a:pt x="13035" y="688"/>
                  </a:lnTo>
                  <a:lnTo>
                    <a:pt x="13285" y="719"/>
                  </a:lnTo>
                  <a:lnTo>
                    <a:pt x="13567" y="782"/>
                  </a:lnTo>
                  <a:lnTo>
                    <a:pt x="13785" y="875"/>
                  </a:lnTo>
                  <a:lnTo>
                    <a:pt x="14035" y="1000"/>
                  </a:lnTo>
                  <a:lnTo>
                    <a:pt x="14254" y="1125"/>
                  </a:lnTo>
                  <a:lnTo>
                    <a:pt x="14473" y="1250"/>
                  </a:lnTo>
                  <a:lnTo>
                    <a:pt x="14661" y="1407"/>
                  </a:lnTo>
                  <a:lnTo>
                    <a:pt x="14817" y="1594"/>
                  </a:lnTo>
                  <a:lnTo>
                    <a:pt x="14973" y="1782"/>
                  </a:lnTo>
                  <a:lnTo>
                    <a:pt x="15098" y="2001"/>
                  </a:lnTo>
                  <a:lnTo>
                    <a:pt x="15223" y="2219"/>
                  </a:lnTo>
                  <a:lnTo>
                    <a:pt x="15317" y="2438"/>
                  </a:lnTo>
                  <a:lnTo>
                    <a:pt x="15379" y="2688"/>
                  </a:lnTo>
                  <a:lnTo>
                    <a:pt x="15411" y="2938"/>
                  </a:lnTo>
                  <a:lnTo>
                    <a:pt x="15442" y="3188"/>
                  </a:lnTo>
                  <a:lnTo>
                    <a:pt x="15442" y="14191"/>
                  </a:lnTo>
                  <a:lnTo>
                    <a:pt x="15442" y="14535"/>
                  </a:lnTo>
                  <a:lnTo>
                    <a:pt x="15505" y="14847"/>
                  </a:lnTo>
                  <a:lnTo>
                    <a:pt x="15567" y="15160"/>
                  </a:lnTo>
                  <a:lnTo>
                    <a:pt x="15692" y="15441"/>
                  </a:lnTo>
                  <a:lnTo>
                    <a:pt x="15848" y="15723"/>
                  </a:lnTo>
                  <a:lnTo>
                    <a:pt x="16005" y="16004"/>
                  </a:lnTo>
                  <a:lnTo>
                    <a:pt x="16192" y="16254"/>
                  </a:lnTo>
                  <a:lnTo>
                    <a:pt x="16411" y="16473"/>
                  </a:lnTo>
                  <a:lnTo>
                    <a:pt x="16661" y="16660"/>
                  </a:lnTo>
                  <a:lnTo>
                    <a:pt x="16911" y="16848"/>
                  </a:lnTo>
                  <a:lnTo>
                    <a:pt x="17192" y="17004"/>
                  </a:lnTo>
                  <a:lnTo>
                    <a:pt x="17474" y="17129"/>
                  </a:lnTo>
                  <a:lnTo>
                    <a:pt x="17786" y="17254"/>
                  </a:lnTo>
                  <a:lnTo>
                    <a:pt x="18099" y="17317"/>
                  </a:lnTo>
                  <a:lnTo>
                    <a:pt x="18443" y="17379"/>
                  </a:lnTo>
                  <a:lnTo>
                    <a:pt x="19318" y="17379"/>
                  </a:lnTo>
                  <a:lnTo>
                    <a:pt x="19662" y="17317"/>
                  </a:lnTo>
                  <a:lnTo>
                    <a:pt x="19974" y="17254"/>
                  </a:lnTo>
                  <a:lnTo>
                    <a:pt x="20287" y="17129"/>
                  </a:lnTo>
                  <a:lnTo>
                    <a:pt x="20568" y="17004"/>
                  </a:lnTo>
                  <a:lnTo>
                    <a:pt x="20850" y="16848"/>
                  </a:lnTo>
                  <a:lnTo>
                    <a:pt x="21100" y="16660"/>
                  </a:lnTo>
                  <a:lnTo>
                    <a:pt x="21350" y="16473"/>
                  </a:lnTo>
                  <a:lnTo>
                    <a:pt x="21568" y="16254"/>
                  </a:lnTo>
                  <a:lnTo>
                    <a:pt x="21756" y="16004"/>
                  </a:lnTo>
                  <a:lnTo>
                    <a:pt x="21912" y="15723"/>
                  </a:lnTo>
                  <a:lnTo>
                    <a:pt x="22069" y="15441"/>
                  </a:lnTo>
                  <a:lnTo>
                    <a:pt x="22194" y="15160"/>
                  </a:lnTo>
                  <a:lnTo>
                    <a:pt x="22256" y="14847"/>
                  </a:lnTo>
                  <a:lnTo>
                    <a:pt x="22319" y="14535"/>
                  </a:lnTo>
                  <a:lnTo>
                    <a:pt x="22350" y="14191"/>
                  </a:lnTo>
                  <a:lnTo>
                    <a:pt x="22350" y="5376"/>
                  </a:lnTo>
                  <a:lnTo>
                    <a:pt x="22350" y="5126"/>
                  </a:lnTo>
                  <a:lnTo>
                    <a:pt x="22381" y="4876"/>
                  </a:lnTo>
                  <a:lnTo>
                    <a:pt x="22444" y="4626"/>
                  </a:lnTo>
                  <a:lnTo>
                    <a:pt x="22537" y="4407"/>
                  </a:lnTo>
                  <a:lnTo>
                    <a:pt x="22662" y="4157"/>
                  </a:lnTo>
                  <a:lnTo>
                    <a:pt x="22787" y="3939"/>
                  </a:lnTo>
                  <a:lnTo>
                    <a:pt x="22944" y="3751"/>
                  </a:lnTo>
                  <a:lnTo>
                    <a:pt x="23131" y="3532"/>
                  </a:lnTo>
                  <a:lnTo>
                    <a:pt x="23319" y="3376"/>
                  </a:lnTo>
                  <a:lnTo>
                    <a:pt x="23506" y="3220"/>
                  </a:lnTo>
                  <a:lnTo>
                    <a:pt x="23725" y="3063"/>
                  </a:lnTo>
                  <a:lnTo>
                    <a:pt x="23975" y="2970"/>
                  </a:lnTo>
                  <a:lnTo>
                    <a:pt x="24225" y="2876"/>
                  </a:lnTo>
                  <a:lnTo>
                    <a:pt x="24475" y="2813"/>
                  </a:lnTo>
                  <a:lnTo>
                    <a:pt x="24725" y="2751"/>
                  </a:lnTo>
                  <a:lnTo>
                    <a:pt x="26788" y="2751"/>
                  </a:lnTo>
                  <a:lnTo>
                    <a:pt x="26788" y="2063"/>
                  </a:lnTo>
                  <a:lnTo>
                    <a:pt x="25007" y="2063"/>
                  </a:lnTo>
                  <a:lnTo>
                    <a:pt x="24663" y="2094"/>
                  </a:lnTo>
                  <a:lnTo>
                    <a:pt x="24319" y="2126"/>
                  </a:lnTo>
                  <a:lnTo>
                    <a:pt x="24007" y="2219"/>
                  </a:lnTo>
                  <a:lnTo>
                    <a:pt x="23694" y="2344"/>
                  </a:lnTo>
                  <a:lnTo>
                    <a:pt x="23413" y="2469"/>
                  </a:lnTo>
                  <a:lnTo>
                    <a:pt x="23131" y="2657"/>
                  </a:lnTo>
                  <a:lnTo>
                    <a:pt x="22881" y="2845"/>
                  </a:lnTo>
                  <a:lnTo>
                    <a:pt x="22631" y="3063"/>
                  </a:lnTo>
                  <a:lnTo>
                    <a:pt x="22412" y="3313"/>
                  </a:lnTo>
                  <a:lnTo>
                    <a:pt x="22225" y="3564"/>
                  </a:lnTo>
                  <a:lnTo>
                    <a:pt x="22069" y="3845"/>
                  </a:lnTo>
                  <a:lnTo>
                    <a:pt x="21912" y="4126"/>
                  </a:lnTo>
                  <a:lnTo>
                    <a:pt x="21819" y="4439"/>
                  </a:lnTo>
                  <a:lnTo>
                    <a:pt x="21725" y="4751"/>
                  </a:lnTo>
                  <a:lnTo>
                    <a:pt x="21662" y="5064"/>
                  </a:lnTo>
                  <a:lnTo>
                    <a:pt x="21662" y="5376"/>
                  </a:lnTo>
                  <a:lnTo>
                    <a:pt x="21662" y="14191"/>
                  </a:lnTo>
                  <a:lnTo>
                    <a:pt x="21631" y="14472"/>
                  </a:lnTo>
                  <a:lnTo>
                    <a:pt x="21600" y="14691"/>
                  </a:lnTo>
                  <a:lnTo>
                    <a:pt x="21537" y="14941"/>
                  </a:lnTo>
                  <a:lnTo>
                    <a:pt x="21443" y="15160"/>
                  </a:lnTo>
                  <a:lnTo>
                    <a:pt x="21318" y="15379"/>
                  </a:lnTo>
                  <a:lnTo>
                    <a:pt x="21193" y="15598"/>
                  </a:lnTo>
                  <a:lnTo>
                    <a:pt x="21037" y="15785"/>
                  </a:lnTo>
                  <a:lnTo>
                    <a:pt x="20881" y="15973"/>
                  </a:lnTo>
                  <a:lnTo>
                    <a:pt x="20693" y="16129"/>
                  </a:lnTo>
                  <a:lnTo>
                    <a:pt x="20474" y="16285"/>
                  </a:lnTo>
                  <a:lnTo>
                    <a:pt x="20256" y="16410"/>
                  </a:lnTo>
                  <a:lnTo>
                    <a:pt x="20037" y="16504"/>
                  </a:lnTo>
                  <a:lnTo>
                    <a:pt x="19787" y="16598"/>
                  </a:lnTo>
                  <a:lnTo>
                    <a:pt x="19537" y="16660"/>
                  </a:lnTo>
                  <a:lnTo>
                    <a:pt x="19255" y="16692"/>
                  </a:lnTo>
                  <a:lnTo>
                    <a:pt x="18505" y="16692"/>
                  </a:lnTo>
                  <a:lnTo>
                    <a:pt x="18255" y="16660"/>
                  </a:lnTo>
                  <a:lnTo>
                    <a:pt x="17974" y="16598"/>
                  </a:lnTo>
                  <a:lnTo>
                    <a:pt x="17724" y="16504"/>
                  </a:lnTo>
                  <a:lnTo>
                    <a:pt x="17505" y="16410"/>
                  </a:lnTo>
                  <a:lnTo>
                    <a:pt x="17286" y="16285"/>
                  </a:lnTo>
                  <a:lnTo>
                    <a:pt x="17067" y="16129"/>
                  </a:lnTo>
                  <a:lnTo>
                    <a:pt x="16880" y="15973"/>
                  </a:lnTo>
                  <a:lnTo>
                    <a:pt x="16724" y="15785"/>
                  </a:lnTo>
                  <a:lnTo>
                    <a:pt x="16567" y="15598"/>
                  </a:lnTo>
                  <a:lnTo>
                    <a:pt x="16442" y="15379"/>
                  </a:lnTo>
                  <a:lnTo>
                    <a:pt x="16317" y="15160"/>
                  </a:lnTo>
                  <a:lnTo>
                    <a:pt x="16223" y="14941"/>
                  </a:lnTo>
                  <a:lnTo>
                    <a:pt x="16161" y="14691"/>
                  </a:lnTo>
                  <a:lnTo>
                    <a:pt x="16130" y="14472"/>
                  </a:lnTo>
                  <a:lnTo>
                    <a:pt x="16098" y="14191"/>
                  </a:lnTo>
                  <a:lnTo>
                    <a:pt x="16098" y="3188"/>
                  </a:lnTo>
                  <a:lnTo>
                    <a:pt x="16098" y="2845"/>
                  </a:lnTo>
                  <a:lnTo>
                    <a:pt x="16036" y="2532"/>
                  </a:lnTo>
                  <a:lnTo>
                    <a:pt x="15973" y="2219"/>
                  </a:lnTo>
                  <a:lnTo>
                    <a:pt x="15848" y="1938"/>
                  </a:lnTo>
                  <a:lnTo>
                    <a:pt x="15692" y="1657"/>
                  </a:lnTo>
                  <a:lnTo>
                    <a:pt x="15536" y="1407"/>
                  </a:lnTo>
                  <a:lnTo>
                    <a:pt x="15348" y="1157"/>
                  </a:lnTo>
                  <a:lnTo>
                    <a:pt x="15129" y="907"/>
                  </a:lnTo>
                  <a:lnTo>
                    <a:pt x="14879" y="719"/>
                  </a:lnTo>
                  <a:lnTo>
                    <a:pt x="14629" y="532"/>
                  </a:lnTo>
                  <a:lnTo>
                    <a:pt x="14348" y="375"/>
                  </a:lnTo>
                  <a:lnTo>
                    <a:pt x="14067" y="250"/>
                  </a:lnTo>
                  <a:lnTo>
                    <a:pt x="13754" y="125"/>
                  </a:lnTo>
                  <a:lnTo>
                    <a:pt x="13442" y="63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75;p34">
              <a:extLst>
                <a:ext uri="{FF2B5EF4-FFF2-40B4-BE49-F238E27FC236}">
                  <a16:creationId xmlns:a16="http://schemas.microsoft.com/office/drawing/2014/main" id="{14786B75-E0D9-441B-8AD1-8BD8EE31F4E0}"/>
                </a:ext>
              </a:extLst>
            </p:cNvPr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501" y="0"/>
                  </a:moveTo>
                  <a:lnTo>
                    <a:pt x="1188" y="32"/>
                  </a:lnTo>
                  <a:lnTo>
                    <a:pt x="907" y="125"/>
                  </a:lnTo>
                  <a:lnTo>
                    <a:pt x="657" y="250"/>
                  </a:lnTo>
                  <a:lnTo>
                    <a:pt x="438" y="438"/>
                  </a:lnTo>
                  <a:lnTo>
                    <a:pt x="250" y="657"/>
                  </a:lnTo>
                  <a:lnTo>
                    <a:pt x="94" y="938"/>
                  </a:lnTo>
                  <a:lnTo>
                    <a:pt x="31" y="1219"/>
                  </a:lnTo>
                  <a:lnTo>
                    <a:pt x="0" y="1532"/>
                  </a:lnTo>
                  <a:lnTo>
                    <a:pt x="0" y="7408"/>
                  </a:lnTo>
                  <a:lnTo>
                    <a:pt x="0" y="7596"/>
                  </a:lnTo>
                  <a:lnTo>
                    <a:pt x="63" y="7783"/>
                  </a:lnTo>
                  <a:lnTo>
                    <a:pt x="157" y="7940"/>
                  </a:lnTo>
                  <a:lnTo>
                    <a:pt x="250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19" y="8315"/>
                  </a:lnTo>
                  <a:lnTo>
                    <a:pt x="907" y="8346"/>
                  </a:lnTo>
                  <a:lnTo>
                    <a:pt x="6939" y="8346"/>
                  </a:lnTo>
                  <a:lnTo>
                    <a:pt x="7127" y="8315"/>
                  </a:lnTo>
                  <a:lnTo>
                    <a:pt x="7314" y="8283"/>
                  </a:lnTo>
                  <a:lnTo>
                    <a:pt x="7471" y="8190"/>
                  </a:lnTo>
                  <a:lnTo>
                    <a:pt x="7596" y="8065"/>
                  </a:lnTo>
                  <a:lnTo>
                    <a:pt x="7690" y="7940"/>
                  </a:lnTo>
                  <a:lnTo>
                    <a:pt x="7783" y="7783"/>
                  </a:lnTo>
                  <a:lnTo>
                    <a:pt x="7846" y="7596"/>
                  </a:lnTo>
                  <a:lnTo>
                    <a:pt x="7877" y="7408"/>
                  </a:lnTo>
                  <a:lnTo>
                    <a:pt x="7877" y="1532"/>
                  </a:lnTo>
                  <a:lnTo>
                    <a:pt x="7846" y="1219"/>
                  </a:lnTo>
                  <a:lnTo>
                    <a:pt x="7752" y="938"/>
                  </a:lnTo>
                  <a:lnTo>
                    <a:pt x="7596" y="657"/>
                  </a:lnTo>
                  <a:lnTo>
                    <a:pt x="7408" y="438"/>
                  </a:lnTo>
                  <a:lnTo>
                    <a:pt x="7189" y="250"/>
                  </a:lnTo>
                  <a:lnTo>
                    <a:pt x="6939" y="125"/>
                  </a:lnTo>
                  <a:lnTo>
                    <a:pt x="6658" y="32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76;p34">
              <a:extLst>
                <a:ext uri="{FF2B5EF4-FFF2-40B4-BE49-F238E27FC236}">
                  <a16:creationId xmlns:a16="http://schemas.microsoft.com/office/drawing/2014/main" id="{566470B2-D185-44D5-A02E-5DF18967875D}"/>
                </a:ext>
              </a:extLst>
            </p:cNvPr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39" y="8346"/>
                  </a:moveTo>
                  <a:lnTo>
                    <a:pt x="907" y="8346"/>
                  </a:lnTo>
                  <a:lnTo>
                    <a:pt x="907" y="8346"/>
                  </a:lnTo>
                  <a:lnTo>
                    <a:pt x="719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50" y="8065"/>
                  </a:lnTo>
                  <a:lnTo>
                    <a:pt x="157" y="7940"/>
                  </a:lnTo>
                  <a:lnTo>
                    <a:pt x="63" y="7783"/>
                  </a:lnTo>
                  <a:lnTo>
                    <a:pt x="0" y="7596"/>
                  </a:lnTo>
                  <a:lnTo>
                    <a:pt x="0" y="7408"/>
                  </a:lnTo>
                  <a:lnTo>
                    <a:pt x="0" y="1532"/>
                  </a:lnTo>
                  <a:lnTo>
                    <a:pt x="0" y="1532"/>
                  </a:lnTo>
                  <a:lnTo>
                    <a:pt x="31" y="1219"/>
                  </a:lnTo>
                  <a:lnTo>
                    <a:pt x="94" y="938"/>
                  </a:lnTo>
                  <a:lnTo>
                    <a:pt x="250" y="657"/>
                  </a:lnTo>
                  <a:lnTo>
                    <a:pt x="438" y="438"/>
                  </a:lnTo>
                  <a:lnTo>
                    <a:pt x="657" y="250"/>
                  </a:lnTo>
                  <a:lnTo>
                    <a:pt x="907" y="125"/>
                  </a:lnTo>
                  <a:lnTo>
                    <a:pt x="1188" y="32"/>
                  </a:lnTo>
                  <a:lnTo>
                    <a:pt x="1501" y="0"/>
                  </a:lnTo>
                  <a:lnTo>
                    <a:pt x="6345" y="0"/>
                  </a:lnTo>
                  <a:lnTo>
                    <a:pt x="6345" y="0"/>
                  </a:lnTo>
                  <a:lnTo>
                    <a:pt x="6658" y="32"/>
                  </a:lnTo>
                  <a:lnTo>
                    <a:pt x="6939" y="125"/>
                  </a:lnTo>
                  <a:lnTo>
                    <a:pt x="7189" y="250"/>
                  </a:lnTo>
                  <a:lnTo>
                    <a:pt x="7408" y="438"/>
                  </a:lnTo>
                  <a:lnTo>
                    <a:pt x="7596" y="657"/>
                  </a:lnTo>
                  <a:lnTo>
                    <a:pt x="7752" y="938"/>
                  </a:lnTo>
                  <a:lnTo>
                    <a:pt x="7846" y="1219"/>
                  </a:lnTo>
                  <a:lnTo>
                    <a:pt x="7877" y="1532"/>
                  </a:lnTo>
                  <a:lnTo>
                    <a:pt x="7877" y="7408"/>
                  </a:lnTo>
                  <a:lnTo>
                    <a:pt x="7877" y="7408"/>
                  </a:lnTo>
                  <a:lnTo>
                    <a:pt x="7846" y="7596"/>
                  </a:lnTo>
                  <a:lnTo>
                    <a:pt x="7783" y="7783"/>
                  </a:lnTo>
                  <a:lnTo>
                    <a:pt x="7690" y="7940"/>
                  </a:lnTo>
                  <a:lnTo>
                    <a:pt x="7596" y="8065"/>
                  </a:lnTo>
                  <a:lnTo>
                    <a:pt x="7471" y="8190"/>
                  </a:lnTo>
                  <a:lnTo>
                    <a:pt x="7314" y="8283"/>
                  </a:lnTo>
                  <a:lnTo>
                    <a:pt x="7127" y="8315"/>
                  </a:lnTo>
                  <a:lnTo>
                    <a:pt x="6939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77;p34">
              <a:extLst>
                <a:ext uri="{FF2B5EF4-FFF2-40B4-BE49-F238E27FC236}">
                  <a16:creationId xmlns:a16="http://schemas.microsoft.com/office/drawing/2014/main" id="{06C5490F-5CD3-465D-9D58-8283B62D7F62}"/>
                </a:ext>
              </a:extLst>
            </p:cNvPr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7408"/>
                  </a:lnTo>
                  <a:lnTo>
                    <a:pt x="32" y="7596"/>
                  </a:lnTo>
                  <a:lnTo>
                    <a:pt x="95" y="7783"/>
                  </a:lnTo>
                  <a:lnTo>
                    <a:pt x="157" y="7940"/>
                  </a:lnTo>
                  <a:lnTo>
                    <a:pt x="282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51" y="8315"/>
                  </a:lnTo>
                  <a:lnTo>
                    <a:pt x="939" y="8346"/>
                  </a:lnTo>
                  <a:lnTo>
                    <a:pt x="6971" y="8346"/>
                  </a:lnTo>
                  <a:lnTo>
                    <a:pt x="7159" y="8315"/>
                  </a:lnTo>
                  <a:lnTo>
                    <a:pt x="7315" y="8283"/>
                  </a:lnTo>
                  <a:lnTo>
                    <a:pt x="7471" y="8190"/>
                  </a:lnTo>
                  <a:lnTo>
                    <a:pt x="7628" y="8065"/>
                  </a:lnTo>
                  <a:lnTo>
                    <a:pt x="7721" y="7940"/>
                  </a:lnTo>
                  <a:lnTo>
                    <a:pt x="7815" y="7783"/>
                  </a:lnTo>
                  <a:lnTo>
                    <a:pt x="7878" y="7596"/>
                  </a:lnTo>
                  <a:lnTo>
                    <a:pt x="7878" y="7408"/>
                  </a:lnTo>
                  <a:lnTo>
                    <a:pt x="7878" y="1219"/>
                  </a:lnTo>
                  <a:lnTo>
                    <a:pt x="7846" y="969"/>
                  </a:lnTo>
                  <a:lnTo>
                    <a:pt x="7784" y="750"/>
                  </a:lnTo>
                  <a:lnTo>
                    <a:pt x="7690" y="532"/>
                  </a:lnTo>
                  <a:lnTo>
                    <a:pt x="7534" y="375"/>
                  </a:lnTo>
                  <a:lnTo>
                    <a:pt x="7346" y="219"/>
                  </a:lnTo>
                  <a:lnTo>
                    <a:pt x="7127" y="94"/>
                  </a:lnTo>
                  <a:lnTo>
                    <a:pt x="6909" y="32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878;p34">
              <a:extLst>
                <a:ext uri="{FF2B5EF4-FFF2-40B4-BE49-F238E27FC236}">
                  <a16:creationId xmlns:a16="http://schemas.microsoft.com/office/drawing/2014/main" id="{E7A35C11-5DE0-4027-873B-D9E32DE87E2D}"/>
                </a:ext>
              </a:extLst>
            </p:cNvPr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71" y="8346"/>
                  </a:moveTo>
                  <a:lnTo>
                    <a:pt x="939" y="8346"/>
                  </a:lnTo>
                  <a:lnTo>
                    <a:pt x="939" y="8346"/>
                  </a:lnTo>
                  <a:lnTo>
                    <a:pt x="751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82" y="8065"/>
                  </a:lnTo>
                  <a:lnTo>
                    <a:pt x="157" y="7940"/>
                  </a:lnTo>
                  <a:lnTo>
                    <a:pt x="95" y="7783"/>
                  </a:lnTo>
                  <a:lnTo>
                    <a:pt x="32" y="7596"/>
                  </a:lnTo>
                  <a:lnTo>
                    <a:pt x="1" y="7408"/>
                  </a:lnTo>
                  <a:lnTo>
                    <a:pt x="1" y="1219"/>
                  </a:lnTo>
                  <a:lnTo>
                    <a:pt x="1" y="1219"/>
                  </a:lnTo>
                  <a:lnTo>
                    <a:pt x="32" y="969"/>
                  </a:lnTo>
                  <a:lnTo>
                    <a:pt x="95" y="750"/>
                  </a:lnTo>
                  <a:lnTo>
                    <a:pt x="220" y="532"/>
                  </a:lnTo>
                  <a:lnTo>
                    <a:pt x="376" y="375"/>
                  </a:lnTo>
                  <a:lnTo>
                    <a:pt x="563" y="219"/>
                  </a:lnTo>
                  <a:lnTo>
                    <a:pt x="751" y="94"/>
                  </a:lnTo>
                  <a:lnTo>
                    <a:pt x="1001" y="32"/>
                  </a:lnTo>
                  <a:lnTo>
                    <a:pt x="1251" y="0"/>
                  </a:lnTo>
                  <a:lnTo>
                    <a:pt x="6659" y="0"/>
                  </a:lnTo>
                  <a:lnTo>
                    <a:pt x="6659" y="0"/>
                  </a:lnTo>
                  <a:lnTo>
                    <a:pt x="6909" y="32"/>
                  </a:lnTo>
                  <a:lnTo>
                    <a:pt x="7127" y="94"/>
                  </a:lnTo>
                  <a:lnTo>
                    <a:pt x="7346" y="219"/>
                  </a:lnTo>
                  <a:lnTo>
                    <a:pt x="7534" y="375"/>
                  </a:lnTo>
                  <a:lnTo>
                    <a:pt x="7690" y="532"/>
                  </a:lnTo>
                  <a:lnTo>
                    <a:pt x="7784" y="750"/>
                  </a:lnTo>
                  <a:lnTo>
                    <a:pt x="7846" y="969"/>
                  </a:lnTo>
                  <a:lnTo>
                    <a:pt x="7878" y="1219"/>
                  </a:lnTo>
                  <a:lnTo>
                    <a:pt x="7878" y="7408"/>
                  </a:lnTo>
                  <a:lnTo>
                    <a:pt x="7878" y="7408"/>
                  </a:lnTo>
                  <a:lnTo>
                    <a:pt x="7878" y="7596"/>
                  </a:lnTo>
                  <a:lnTo>
                    <a:pt x="7815" y="7783"/>
                  </a:lnTo>
                  <a:lnTo>
                    <a:pt x="7721" y="7940"/>
                  </a:lnTo>
                  <a:lnTo>
                    <a:pt x="7628" y="8065"/>
                  </a:lnTo>
                  <a:lnTo>
                    <a:pt x="7471" y="8190"/>
                  </a:lnTo>
                  <a:lnTo>
                    <a:pt x="7315" y="8283"/>
                  </a:lnTo>
                  <a:lnTo>
                    <a:pt x="7159" y="8315"/>
                  </a:lnTo>
                  <a:lnTo>
                    <a:pt x="6971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879;p34">
              <a:extLst>
                <a:ext uri="{FF2B5EF4-FFF2-40B4-BE49-F238E27FC236}">
                  <a16:creationId xmlns:a16="http://schemas.microsoft.com/office/drawing/2014/main" id="{B4E7DE3F-358A-4FE2-B2D7-3BD37DC7671A}"/>
                </a:ext>
              </a:extLst>
            </p:cNvPr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31" y="7190"/>
                  </a:lnTo>
                  <a:lnTo>
                    <a:pt x="63" y="7283"/>
                  </a:lnTo>
                  <a:lnTo>
                    <a:pt x="94" y="7377"/>
                  </a:lnTo>
                  <a:lnTo>
                    <a:pt x="188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69" y="7627"/>
                  </a:lnTo>
                  <a:lnTo>
                    <a:pt x="3501" y="7627"/>
                  </a:lnTo>
                  <a:lnTo>
                    <a:pt x="3595" y="7596"/>
                  </a:lnTo>
                  <a:lnTo>
                    <a:pt x="3688" y="7533"/>
                  </a:lnTo>
                  <a:lnTo>
                    <a:pt x="3782" y="7471"/>
                  </a:lnTo>
                  <a:lnTo>
                    <a:pt x="3845" y="7377"/>
                  </a:lnTo>
                  <a:lnTo>
                    <a:pt x="3907" y="7283"/>
                  </a:lnTo>
                  <a:lnTo>
                    <a:pt x="3938" y="7190"/>
                  </a:lnTo>
                  <a:lnTo>
                    <a:pt x="3938" y="7065"/>
                  </a:lnTo>
                  <a:lnTo>
                    <a:pt x="3938" y="876"/>
                  </a:lnTo>
                  <a:lnTo>
                    <a:pt x="3938" y="688"/>
                  </a:lnTo>
                  <a:lnTo>
                    <a:pt x="3876" y="532"/>
                  </a:lnTo>
                  <a:lnTo>
                    <a:pt x="3782" y="376"/>
                  </a:lnTo>
                  <a:lnTo>
                    <a:pt x="3688" y="250"/>
                  </a:lnTo>
                  <a:lnTo>
                    <a:pt x="3563" y="157"/>
                  </a:lnTo>
                  <a:lnTo>
                    <a:pt x="3407" y="63"/>
                  </a:lnTo>
                  <a:lnTo>
                    <a:pt x="3251" y="32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80;p34">
              <a:extLst>
                <a:ext uri="{FF2B5EF4-FFF2-40B4-BE49-F238E27FC236}">
                  <a16:creationId xmlns:a16="http://schemas.microsoft.com/office/drawing/2014/main" id="{D02C0DED-9CD2-40F2-8B27-48C51CF692B0}"/>
                </a:ext>
              </a:extLst>
            </p:cNvPr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69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88" y="7471"/>
                  </a:lnTo>
                  <a:lnTo>
                    <a:pt x="94" y="7377"/>
                  </a:lnTo>
                  <a:lnTo>
                    <a:pt x="63" y="7283"/>
                  </a:lnTo>
                  <a:lnTo>
                    <a:pt x="31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31" y="688"/>
                  </a:lnTo>
                  <a:lnTo>
                    <a:pt x="94" y="532"/>
                  </a:lnTo>
                  <a:lnTo>
                    <a:pt x="156" y="376"/>
                  </a:lnTo>
                  <a:lnTo>
                    <a:pt x="281" y="250"/>
                  </a:lnTo>
                  <a:lnTo>
                    <a:pt x="406" y="157"/>
                  </a:lnTo>
                  <a:lnTo>
                    <a:pt x="531" y="63"/>
                  </a:lnTo>
                  <a:lnTo>
                    <a:pt x="719" y="32"/>
                  </a:lnTo>
                  <a:lnTo>
                    <a:pt x="875" y="0"/>
                  </a:lnTo>
                  <a:lnTo>
                    <a:pt x="3063" y="0"/>
                  </a:lnTo>
                  <a:lnTo>
                    <a:pt x="3063" y="0"/>
                  </a:lnTo>
                  <a:lnTo>
                    <a:pt x="3251" y="32"/>
                  </a:lnTo>
                  <a:lnTo>
                    <a:pt x="3407" y="63"/>
                  </a:lnTo>
                  <a:lnTo>
                    <a:pt x="3563" y="157"/>
                  </a:lnTo>
                  <a:lnTo>
                    <a:pt x="3688" y="250"/>
                  </a:lnTo>
                  <a:lnTo>
                    <a:pt x="3782" y="376"/>
                  </a:lnTo>
                  <a:lnTo>
                    <a:pt x="3876" y="532"/>
                  </a:lnTo>
                  <a:lnTo>
                    <a:pt x="3938" y="688"/>
                  </a:lnTo>
                  <a:lnTo>
                    <a:pt x="3938" y="876"/>
                  </a:lnTo>
                  <a:lnTo>
                    <a:pt x="3938" y="7065"/>
                  </a:lnTo>
                  <a:lnTo>
                    <a:pt x="3938" y="7065"/>
                  </a:lnTo>
                  <a:lnTo>
                    <a:pt x="3938" y="7190"/>
                  </a:lnTo>
                  <a:lnTo>
                    <a:pt x="3907" y="7283"/>
                  </a:lnTo>
                  <a:lnTo>
                    <a:pt x="3845" y="7377"/>
                  </a:lnTo>
                  <a:lnTo>
                    <a:pt x="3782" y="7471"/>
                  </a:lnTo>
                  <a:lnTo>
                    <a:pt x="3688" y="7533"/>
                  </a:lnTo>
                  <a:lnTo>
                    <a:pt x="3595" y="7596"/>
                  </a:lnTo>
                  <a:lnTo>
                    <a:pt x="3501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81;p34">
              <a:extLst>
                <a:ext uri="{FF2B5EF4-FFF2-40B4-BE49-F238E27FC236}">
                  <a16:creationId xmlns:a16="http://schemas.microsoft.com/office/drawing/2014/main" id="{A1254DC8-385A-465C-9018-88EB1BABE247}"/>
                </a:ext>
              </a:extLst>
            </p:cNvPr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extrusionOk="0">
                  <a:moveTo>
                    <a:pt x="844" y="0"/>
                  </a:moveTo>
                  <a:lnTo>
                    <a:pt x="688" y="32"/>
                  </a:lnTo>
                  <a:lnTo>
                    <a:pt x="532" y="63"/>
                  </a:lnTo>
                  <a:lnTo>
                    <a:pt x="376" y="157"/>
                  </a:lnTo>
                  <a:lnTo>
                    <a:pt x="250" y="250"/>
                  </a:lnTo>
                  <a:lnTo>
                    <a:pt x="125" y="376"/>
                  </a:lnTo>
                  <a:lnTo>
                    <a:pt x="63" y="532"/>
                  </a:lnTo>
                  <a:lnTo>
                    <a:pt x="0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0" y="7190"/>
                  </a:lnTo>
                  <a:lnTo>
                    <a:pt x="32" y="7283"/>
                  </a:lnTo>
                  <a:lnTo>
                    <a:pt x="94" y="7377"/>
                  </a:lnTo>
                  <a:lnTo>
                    <a:pt x="157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38" y="7627"/>
                  </a:lnTo>
                  <a:lnTo>
                    <a:pt x="3470" y="7627"/>
                  </a:lnTo>
                  <a:lnTo>
                    <a:pt x="3595" y="7596"/>
                  </a:lnTo>
                  <a:lnTo>
                    <a:pt x="3689" y="7533"/>
                  </a:lnTo>
                  <a:lnTo>
                    <a:pt x="3751" y="7471"/>
                  </a:lnTo>
                  <a:lnTo>
                    <a:pt x="3814" y="7377"/>
                  </a:lnTo>
                  <a:lnTo>
                    <a:pt x="3876" y="7283"/>
                  </a:lnTo>
                  <a:lnTo>
                    <a:pt x="3908" y="7190"/>
                  </a:lnTo>
                  <a:lnTo>
                    <a:pt x="3908" y="7065"/>
                  </a:lnTo>
                  <a:lnTo>
                    <a:pt x="3908" y="876"/>
                  </a:lnTo>
                  <a:lnTo>
                    <a:pt x="3908" y="688"/>
                  </a:lnTo>
                  <a:lnTo>
                    <a:pt x="3845" y="532"/>
                  </a:lnTo>
                  <a:lnTo>
                    <a:pt x="3783" y="376"/>
                  </a:lnTo>
                  <a:lnTo>
                    <a:pt x="3658" y="250"/>
                  </a:lnTo>
                  <a:lnTo>
                    <a:pt x="3533" y="157"/>
                  </a:lnTo>
                  <a:lnTo>
                    <a:pt x="3407" y="63"/>
                  </a:lnTo>
                  <a:lnTo>
                    <a:pt x="3220" y="3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82;p34">
              <a:extLst>
                <a:ext uri="{FF2B5EF4-FFF2-40B4-BE49-F238E27FC236}">
                  <a16:creationId xmlns:a16="http://schemas.microsoft.com/office/drawing/2014/main" id="{A6BB6E0A-CB16-445D-AEF1-691E6F5F8595}"/>
                </a:ext>
              </a:extLst>
            </p:cNvPr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38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57" y="7471"/>
                  </a:lnTo>
                  <a:lnTo>
                    <a:pt x="94" y="7377"/>
                  </a:lnTo>
                  <a:lnTo>
                    <a:pt x="32" y="7283"/>
                  </a:lnTo>
                  <a:lnTo>
                    <a:pt x="0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688"/>
                  </a:lnTo>
                  <a:lnTo>
                    <a:pt x="63" y="532"/>
                  </a:lnTo>
                  <a:lnTo>
                    <a:pt x="125" y="376"/>
                  </a:lnTo>
                  <a:lnTo>
                    <a:pt x="250" y="250"/>
                  </a:lnTo>
                  <a:lnTo>
                    <a:pt x="376" y="157"/>
                  </a:lnTo>
                  <a:lnTo>
                    <a:pt x="532" y="63"/>
                  </a:lnTo>
                  <a:lnTo>
                    <a:pt x="688" y="32"/>
                  </a:lnTo>
                  <a:lnTo>
                    <a:pt x="844" y="0"/>
                  </a:lnTo>
                  <a:lnTo>
                    <a:pt x="3064" y="0"/>
                  </a:lnTo>
                  <a:lnTo>
                    <a:pt x="3064" y="0"/>
                  </a:lnTo>
                  <a:lnTo>
                    <a:pt x="3220" y="32"/>
                  </a:lnTo>
                  <a:lnTo>
                    <a:pt x="3407" y="63"/>
                  </a:lnTo>
                  <a:lnTo>
                    <a:pt x="3533" y="157"/>
                  </a:lnTo>
                  <a:lnTo>
                    <a:pt x="3658" y="250"/>
                  </a:lnTo>
                  <a:lnTo>
                    <a:pt x="3783" y="376"/>
                  </a:lnTo>
                  <a:lnTo>
                    <a:pt x="3845" y="532"/>
                  </a:lnTo>
                  <a:lnTo>
                    <a:pt x="3908" y="688"/>
                  </a:lnTo>
                  <a:lnTo>
                    <a:pt x="3908" y="876"/>
                  </a:lnTo>
                  <a:lnTo>
                    <a:pt x="3908" y="7065"/>
                  </a:lnTo>
                  <a:lnTo>
                    <a:pt x="3908" y="7065"/>
                  </a:lnTo>
                  <a:lnTo>
                    <a:pt x="3908" y="7190"/>
                  </a:lnTo>
                  <a:lnTo>
                    <a:pt x="3876" y="7283"/>
                  </a:lnTo>
                  <a:lnTo>
                    <a:pt x="3814" y="7377"/>
                  </a:lnTo>
                  <a:lnTo>
                    <a:pt x="3751" y="7471"/>
                  </a:lnTo>
                  <a:lnTo>
                    <a:pt x="3689" y="7533"/>
                  </a:lnTo>
                  <a:lnTo>
                    <a:pt x="3595" y="7596"/>
                  </a:lnTo>
                  <a:lnTo>
                    <a:pt x="3470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83;p34">
              <a:extLst>
                <a:ext uri="{FF2B5EF4-FFF2-40B4-BE49-F238E27FC236}">
                  <a16:creationId xmlns:a16="http://schemas.microsoft.com/office/drawing/2014/main" id="{57630F96-885B-4250-9D06-853121CF8D21}"/>
                </a:ext>
              </a:extLst>
            </p:cNvPr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extrusionOk="0">
                  <a:moveTo>
                    <a:pt x="13535" y="1"/>
                  </a:moveTo>
                  <a:lnTo>
                    <a:pt x="12160" y="32"/>
                  </a:lnTo>
                  <a:lnTo>
                    <a:pt x="10816" y="63"/>
                  </a:lnTo>
                  <a:lnTo>
                    <a:pt x="9503" y="94"/>
                  </a:lnTo>
                  <a:lnTo>
                    <a:pt x="8284" y="157"/>
                  </a:lnTo>
                  <a:lnTo>
                    <a:pt x="7096" y="251"/>
                  </a:lnTo>
                  <a:lnTo>
                    <a:pt x="5971" y="344"/>
                  </a:lnTo>
                  <a:lnTo>
                    <a:pt x="4939" y="438"/>
                  </a:lnTo>
                  <a:lnTo>
                    <a:pt x="3970" y="563"/>
                  </a:lnTo>
                  <a:lnTo>
                    <a:pt x="3095" y="688"/>
                  </a:lnTo>
                  <a:lnTo>
                    <a:pt x="2314" y="845"/>
                  </a:lnTo>
                  <a:lnTo>
                    <a:pt x="1626" y="1001"/>
                  </a:lnTo>
                  <a:lnTo>
                    <a:pt x="1063" y="1157"/>
                  </a:lnTo>
                  <a:lnTo>
                    <a:pt x="595" y="1345"/>
                  </a:lnTo>
                  <a:lnTo>
                    <a:pt x="282" y="1501"/>
                  </a:lnTo>
                  <a:lnTo>
                    <a:pt x="157" y="1595"/>
                  </a:lnTo>
                  <a:lnTo>
                    <a:pt x="63" y="1689"/>
                  </a:lnTo>
                  <a:lnTo>
                    <a:pt x="32" y="1782"/>
                  </a:lnTo>
                  <a:lnTo>
                    <a:pt x="1" y="1876"/>
                  </a:lnTo>
                  <a:lnTo>
                    <a:pt x="32" y="1970"/>
                  </a:lnTo>
                  <a:lnTo>
                    <a:pt x="63" y="2095"/>
                  </a:lnTo>
                  <a:lnTo>
                    <a:pt x="157" y="2189"/>
                  </a:lnTo>
                  <a:lnTo>
                    <a:pt x="282" y="2251"/>
                  </a:lnTo>
                  <a:lnTo>
                    <a:pt x="595" y="2439"/>
                  </a:lnTo>
                  <a:lnTo>
                    <a:pt x="1063" y="2626"/>
                  </a:lnTo>
                  <a:lnTo>
                    <a:pt x="1626" y="2783"/>
                  </a:lnTo>
                  <a:lnTo>
                    <a:pt x="2314" y="2939"/>
                  </a:lnTo>
                  <a:lnTo>
                    <a:pt x="3095" y="3095"/>
                  </a:lnTo>
                  <a:lnTo>
                    <a:pt x="3970" y="3220"/>
                  </a:lnTo>
                  <a:lnTo>
                    <a:pt x="4939" y="3345"/>
                  </a:lnTo>
                  <a:lnTo>
                    <a:pt x="5971" y="3439"/>
                  </a:lnTo>
                  <a:lnTo>
                    <a:pt x="7096" y="3533"/>
                  </a:lnTo>
                  <a:lnTo>
                    <a:pt x="8284" y="3626"/>
                  </a:lnTo>
                  <a:lnTo>
                    <a:pt x="9503" y="3689"/>
                  </a:lnTo>
                  <a:lnTo>
                    <a:pt x="10816" y="3720"/>
                  </a:lnTo>
                  <a:lnTo>
                    <a:pt x="12160" y="3751"/>
                  </a:lnTo>
                  <a:lnTo>
                    <a:pt x="14942" y="3751"/>
                  </a:lnTo>
                  <a:lnTo>
                    <a:pt x="16286" y="3720"/>
                  </a:lnTo>
                  <a:lnTo>
                    <a:pt x="17567" y="3689"/>
                  </a:lnTo>
                  <a:lnTo>
                    <a:pt x="18818" y="3626"/>
                  </a:lnTo>
                  <a:lnTo>
                    <a:pt x="20005" y="3533"/>
                  </a:lnTo>
                  <a:lnTo>
                    <a:pt x="21131" y="3439"/>
                  </a:lnTo>
                  <a:lnTo>
                    <a:pt x="22162" y="3345"/>
                  </a:lnTo>
                  <a:lnTo>
                    <a:pt x="23131" y="3220"/>
                  </a:lnTo>
                  <a:lnTo>
                    <a:pt x="24006" y="3095"/>
                  </a:lnTo>
                  <a:lnTo>
                    <a:pt x="24788" y="2939"/>
                  </a:lnTo>
                  <a:lnTo>
                    <a:pt x="25444" y="2783"/>
                  </a:lnTo>
                  <a:lnTo>
                    <a:pt x="26038" y="2626"/>
                  </a:lnTo>
                  <a:lnTo>
                    <a:pt x="26476" y="2439"/>
                  </a:lnTo>
                  <a:lnTo>
                    <a:pt x="26820" y="2251"/>
                  </a:lnTo>
                  <a:lnTo>
                    <a:pt x="26945" y="2189"/>
                  </a:lnTo>
                  <a:lnTo>
                    <a:pt x="27007" y="2095"/>
                  </a:lnTo>
                  <a:lnTo>
                    <a:pt x="27070" y="1970"/>
                  </a:lnTo>
                  <a:lnTo>
                    <a:pt x="27101" y="1876"/>
                  </a:lnTo>
                  <a:lnTo>
                    <a:pt x="27070" y="1782"/>
                  </a:lnTo>
                  <a:lnTo>
                    <a:pt x="27007" y="1689"/>
                  </a:lnTo>
                  <a:lnTo>
                    <a:pt x="26945" y="1595"/>
                  </a:lnTo>
                  <a:lnTo>
                    <a:pt x="26820" y="1501"/>
                  </a:lnTo>
                  <a:lnTo>
                    <a:pt x="26476" y="1345"/>
                  </a:lnTo>
                  <a:lnTo>
                    <a:pt x="26038" y="1157"/>
                  </a:lnTo>
                  <a:lnTo>
                    <a:pt x="25444" y="1001"/>
                  </a:lnTo>
                  <a:lnTo>
                    <a:pt x="24788" y="845"/>
                  </a:lnTo>
                  <a:lnTo>
                    <a:pt x="24006" y="688"/>
                  </a:lnTo>
                  <a:lnTo>
                    <a:pt x="23131" y="563"/>
                  </a:lnTo>
                  <a:lnTo>
                    <a:pt x="22162" y="438"/>
                  </a:lnTo>
                  <a:lnTo>
                    <a:pt x="21131" y="344"/>
                  </a:lnTo>
                  <a:lnTo>
                    <a:pt x="20005" y="251"/>
                  </a:lnTo>
                  <a:lnTo>
                    <a:pt x="18818" y="157"/>
                  </a:lnTo>
                  <a:lnTo>
                    <a:pt x="17567" y="94"/>
                  </a:lnTo>
                  <a:lnTo>
                    <a:pt x="16286" y="63"/>
                  </a:lnTo>
                  <a:lnTo>
                    <a:pt x="14942" y="32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84;p34">
              <a:extLst>
                <a:ext uri="{FF2B5EF4-FFF2-40B4-BE49-F238E27FC236}">
                  <a16:creationId xmlns:a16="http://schemas.microsoft.com/office/drawing/2014/main" id="{AC8E4A46-EAF5-450A-9432-B486E2ED66D0}"/>
                </a:ext>
              </a:extLst>
            </p:cNvPr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fill="none" extrusionOk="0">
                  <a:moveTo>
                    <a:pt x="27101" y="1876"/>
                  </a:moveTo>
                  <a:lnTo>
                    <a:pt x="27101" y="1876"/>
                  </a:lnTo>
                  <a:lnTo>
                    <a:pt x="27070" y="1970"/>
                  </a:lnTo>
                  <a:lnTo>
                    <a:pt x="27007" y="2095"/>
                  </a:lnTo>
                  <a:lnTo>
                    <a:pt x="26945" y="2189"/>
                  </a:lnTo>
                  <a:lnTo>
                    <a:pt x="26820" y="2251"/>
                  </a:lnTo>
                  <a:lnTo>
                    <a:pt x="26476" y="2439"/>
                  </a:lnTo>
                  <a:lnTo>
                    <a:pt x="26038" y="2626"/>
                  </a:lnTo>
                  <a:lnTo>
                    <a:pt x="25444" y="2783"/>
                  </a:lnTo>
                  <a:lnTo>
                    <a:pt x="24788" y="2939"/>
                  </a:lnTo>
                  <a:lnTo>
                    <a:pt x="24006" y="3095"/>
                  </a:lnTo>
                  <a:lnTo>
                    <a:pt x="23131" y="3220"/>
                  </a:lnTo>
                  <a:lnTo>
                    <a:pt x="22162" y="3345"/>
                  </a:lnTo>
                  <a:lnTo>
                    <a:pt x="21131" y="3439"/>
                  </a:lnTo>
                  <a:lnTo>
                    <a:pt x="20005" y="3533"/>
                  </a:lnTo>
                  <a:lnTo>
                    <a:pt x="18818" y="3626"/>
                  </a:lnTo>
                  <a:lnTo>
                    <a:pt x="17567" y="3689"/>
                  </a:lnTo>
                  <a:lnTo>
                    <a:pt x="16286" y="3720"/>
                  </a:lnTo>
                  <a:lnTo>
                    <a:pt x="14942" y="3751"/>
                  </a:lnTo>
                  <a:lnTo>
                    <a:pt x="13535" y="3751"/>
                  </a:lnTo>
                  <a:lnTo>
                    <a:pt x="13535" y="3751"/>
                  </a:lnTo>
                  <a:lnTo>
                    <a:pt x="12160" y="3751"/>
                  </a:lnTo>
                  <a:lnTo>
                    <a:pt x="10816" y="3720"/>
                  </a:lnTo>
                  <a:lnTo>
                    <a:pt x="9503" y="3689"/>
                  </a:lnTo>
                  <a:lnTo>
                    <a:pt x="8284" y="3626"/>
                  </a:lnTo>
                  <a:lnTo>
                    <a:pt x="7096" y="3533"/>
                  </a:lnTo>
                  <a:lnTo>
                    <a:pt x="5971" y="3439"/>
                  </a:lnTo>
                  <a:lnTo>
                    <a:pt x="4939" y="3345"/>
                  </a:lnTo>
                  <a:lnTo>
                    <a:pt x="3970" y="3220"/>
                  </a:lnTo>
                  <a:lnTo>
                    <a:pt x="3095" y="3095"/>
                  </a:lnTo>
                  <a:lnTo>
                    <a:pt x="2314" y="2939"/>
                  </a:lnTo>
                  <a:lnTo>
                    <a:pt x="1626" y="2783"/>
                  </a:lnTo>
                  <a:lnTo>
                    <a:pt x="1063" y="2626"/>
                  </a:lnTo>
                  <a:lnTo>
                    <a:pt x="595" y="2439"/>
                  </a:lnTo>
                  <a:lnTo>
                    <a:pt x="282" y="2251"/>
                  </a:lnTo>
                  <a:lnTo>
                    <a:pt x="157" y="2189"/>
                  </a:lnTo>
                  <a:lnTo>
                    <a:pt x="63" y="2095"/>
                  </a:lnTo>
                  <a:lnTo>
                    <a:pt x="32" y="1970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32" y="1782"/>
                  </a:lnTo>
                  <a:lnTo>
                    <a:pt x="63" y="1689"/>
                  </a:lnTo>
                  <a:lnTo>
                    <a:pt x="157" y="1595"/>
                  </a:lnTo>
                  <a:lnTo>
                    <a:pt x="282" y="1501"/>
                  </a:lnTo>
                  <a:lnTo>
                    <a:pt x="595" y="1345"/>
                  </a:lnTo>
                  <a:lnTo>
                    <a:pt x="1063" y="1157"/>
                  </a:lnTo>
                  <a:lnTo>
                    <a:pt x="1626" y="1001"/>
                  </a:lnTo>
                  <a:lnTo>
                    <a:pt x="2314" y="845"/>
                  </a:lnTo>
                  <a:lnTo>
                    <a:pt x="3095" y="688"/>
                  </a:lnTo>
                  <a:lnTo>
                    <a:pt x="3970" y="563"/>
                  </a:lnTo>
                  <a:lnTo>
                    <a:pt x="4939" y="438"/>
                  </a:lnTo>
                  <a:lnTo>
                    <a:pt x="5971" y="344"/>
                  </a:lnTo>
                  <a:lnTo>
                    <a:pt x="7096" y="251"/>
                  </a:lnTo>
                  <a:lnTo>
                    <a:pt x="8284" y="157"/>
                  </a:lnTo>
                  <a:lnTo>
                    <a:pt x="9503" y="94"/>
                  </a:lnTo>
                  <a:lnTo>
                    <a:pt x="10816" y="63"/>
                  </a:lnTo>
                  <a:lnTo>
                    <a:pt x="12160" y="32"/>
                  </a:lnTo>
                  <a:lnTo>
                    <a:pt x="13535" y="1"/>
                  </a:lnTo>
                  <a:lnTo>
                    <a:pt x="13535" y="1"/>
                  </a:lnTo>
                  <a:lnTo>
                    <a:pt x="14942" y="32"/>
                  </a:lnTo>
                  <a:lnTo>
                    <a:pt x="16286" y="63"/>
                  </a:lnTo>
                  <a:lnTo>
                    <a:pt x="17567" y="94"/>
                  </a:lnTo>
                  <a:lnTo>
                    <a:pt x="18818" y="157"/>
                  </a:lnTo>
                  <a:lnTo>
                    <a:pt x="20005" y="251"/>
                  </a:lnTo>
                  <a:lnTo>
                    <a:pt x="21131" y="344"/>
                  </a:lnTo>
                  <a:lnTo>
                    <a:pt x="22162" y="438"/>
                  </a:lnTo>
                  <a:lnTo>
                    <a:pt x="23131" y="563"/>
                  </a:lnTo>
                  <a:lnTo>
                    <a:pt x="24006" y="688"/>
                  </a:lnTo>
                  <a:lnTo>
                    <a:pt x="24788" y="845"/>
                  </a:lnTo>
                  <a:lnTo>
                    <a:pt x="25444" y="1001"/>
                  </a:lnTo>
                  <a:lnTo>
                    <a:pt x="26038" y="1157"/>
                  </a:lnTo>
                  <a:lnTo>
                    <a:pt x="26476" y="1345"/>
                  </a:lnTo>
                  <a:lnTo>
                    <a:pt x="26820" y="1501"/>
                  </a:lnTo>
                  <a:lnTo>
                    <a:pt x="26945" y="1595"/>
                  </a:lnTo>
                  <a:lnTo>
                    <a:pt x="27007" y="1689"/>
                  </a:lnTo>
                  <a:lnTo>
                    <a:pt x="27070" y="1782"/>
                  </a:lnTo>
                  <a:lnTo>
                    <a:pt x="27101" y="1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85;p34">
              <a:extLst>
                <a:ext uri="{FF2B5EF4-FFF2-40B4-BE49-F238E27FC236}">
                  <a16:creationId xmlns:a16="http://schemas.microsoft.com/office/drawing/2014/main" id="{FD31B51E-976D-49B6-AF99-124C16B51F04}"/>
                </a:ext>
              </a:extLst>
            </p:cNvPr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extrusionOk="0">
                  <a:moveTo>
                    <a:pt x="2876" y="501"/>
                  </a:move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close/>
                  <a:moveTo>
                    <a:pt x="2594" y="1"/>
                  </a:move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886;p34">
              <a:extLst>
                <a:ext uri="{FF2B5EF4-FFF2-40B4-BE49-F238E27FC236}">
                  <a16:creationId xmlns:a16="http://schemas.microsoft.com/office/drawing/2014/main" id="{17B303DE-778E-49BE-8F3E-E611910F7FE2}"/>
                </a:ext>
              </a:extLst>
            </p:cNvPr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fill="none" extrusionOk="0">
                  <a:moveTo>
                    <a:pt x="5501" y="2876"/>
                  </a:moveTo>
                  <a:lnTo>
                    <a:pt x="5251" y="287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876" y="5221"/>
                  </a:lnTo>
                  <a:lnTo>
                    <a:pt x="287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lnTo>
                    <a:pt x="2876" y="501"/>
                  </a:ln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501" y="2876"/>
                  </a:lnTo>
                  <a:lnTo>
                    <a:pt x="5751" y="2876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lnTo>
                    <a:pt x="2876" y="1"/>
                  </a:lnTo>
                  <a:lnTo>
                    <a:pt x="2876" y="1"/>
                  </a:lnTo>
                  <a:lnTo>
                    <a:pt x="2594" y="1"/>
                  </a:ln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501" y="2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87;p34">
              <a:extLst>
                <a:ext uri="{FF2B5EF4-FFF2-40B4-BE49-F238E27FC236}">
                  <a16:creationId xmlns:a16="http://schemas.microsoft.com/office/drawing/2014/main" id="{A114AD44-AA1E-4CD9-B50E-CAE182930BAE}"/>
                </a:ext>
              </a:extLst>
            </p:cNvPr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extrusionOk="0">
                  <a:moveTo>
                    <a:pt x="3064" y="1"/>
                  </a:move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88;p34">
              <a:extLst>
                <a:ext uri="{FF2B5EF4-FFF2-40B4-BE49-F238E27FC236}">
                  <a16:creationId xmlns:a16="http://schemas.microsoft.com/office/drawing/2014/main" id="{F9F2DD2D-6BD8-459B-A778-097BF45DA489}"/>
                </a:ext>
              </a:extLst>
            </p:cNvPr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fill="none" extrusionOk="0">
                  <a:moveTo>
                    <a:pt x="0" y="3095"/>
                  </a:move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lnTo>
                    <a:pt x="3064" y="1"/>
                  </a:lnTo>
                  <a:lnTo>
                    <a:pt x="3064" y="1"/>
                  </a:ln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89;p34">
              <a:extLst>
                <a:ext uri="{FF2B5EF4-FFF2-40B4-BE49-F238E27FC236}">
                  <a16:creationId xmlns:a16="http://schemas.microsoft.com/office/drawing/2014/main" id="{939C941C-8FCC-4C8B-97B3-25C7127FA187}"/>
                </a:ext>
              </a:extLst>
            </p:cNvPr>
            <p:cNvSpPr/>
            <p:nvPr/>
          </p:nvSpPr>
          <p:spPr>
            <a:xfrm>
              <a:off x="4440299" y="1862972"/>
              <a:ext cx="246743" cy="142867"/>
            </a:xfrm>
            <a:custGeom>
              <a:avLst/>
              <a:gdLst/>
              <a:ahLst/>
              <a:cxnLst/>
              <a:rect l="l" t="t" r="r" b="b"/>
              <a:pathLst>
                <a:path w="4159" h="2408" extrusionOk="0">
                  <a:moveTo>
                    <a:pt x="595" y="1"/>
                  </a:moveTo>
                  <a:lnTo>
                    <a:pt x="470" y="63"/>
                  </a:lnTo>
                  <a:lnTo>
                    <a:pt x="345" y="126"/>
                  </a:lnTo>
                  <a:lnTo>
                    <a:pt x="220" y="188"/>
                  </a:lnTo>
                  <a:lnTo>
                    <a:pt x="157" y="313"/>
                  </a:lnTo>
                  <a:lnTo>
                    <a:pt x="63" y="407"/>
                  </a:lnTo>
                  <a:lnTo>
                    <a:pt x="32" y="563"/>
                  </a:lnTo>
                  <a:lnTo>
                    <a:pt x="1" y="688"/>
                  </a:lnTo>
                  <a:lnTo>
                    <a:pt x="1" y="2408"/>
                  </a:lnTo>
                  <a:lnTo>
                    <a:pt x="3471" y="2220"/>
                  </a:lnTo>
                  <a:lnTo>
                    <a:pt x="3596" y="2189"/>
                  </a:lnTo>
                  <a:lnTo>
                    <a:pt x="3721" y="2158"/>
                  </a:lnTo>
                  <a:lnTo>
                    <a:pt x="3814" y="2095"/>
                  </a:lnTo>
                  <a:lnTo>
                    <a:pt x="3908" y="2001"/>
                  </a:lnTo>
                  <a:lnTo>
                    <a:pt x="4002" y="1908"/>
                  </a:lnTo>
                  <a:lnTo>
                    <a:pt x="4064" y="1814"/>
                  </a:lnTo>
                  <a:lnTo>
                    <a:pt x="4096" y="1689"/>
                  </a:lnTo>
                  <a:lnTo>
                    <a:pt x="4127" y="1564"/>
                  </a:lnTo>
                  <a:lnTo>
                    <a:pt x="4158" y="939"/>
                  </a:lnTo>
                  <a:lnTo>
                    <a:pt x="4158" y="782"/>
                  </a:lnTo>
                  <a:lnTo>
                    <a:pt x="4127" y="657"/>
                  </a:lnTo>
                  <a:lnTo>
                    <a:pt x="4064" y="532"/>
                  </a:lnTo>
                  <a:lnTo>
                    <a:pt x="4002" y="407"/>
                  </a:lnTo>
                  <a:lnTo>
                    <a:pt x="3908" y="345"/>
                  </a:lnTo>
                  <a:lnTo>
                    <a:pt x="3783" y="251"/>
                  </a:lnTo>
                  <a:lnTo>
                    <a:pt x="3658" y="220"/>
                  </a:lnTo>
                  <a:lnTo>
                    <a:pt x="3533" y="1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90;p34">
              <a:extLst>
                <a:ext uri="{FF2B5EF4-FFF2-40B4-BE49-F238E27FC236}">
                  <a16:creationId xmlns:a16="http://schemas.microsoft.com/office/drawing/2014/main" id="{822B989A-51BD-4763-A016-4D71A2608980}"/>
                </a:ext>
              </a:extLst>
            </p:cNvPr>
            <p:cNvSpPr/>
            <p:nvPr/>
          </p:nvSpPr>
          <p:spPr>
            <a:xfrm>
              <a:off x="2565377" y="1862972"/>
              <a:ext cx="244845" cy="142867"/>
            </a:xfrm>
            <a:custGeom>
              <a:avLst/>
              <a:gdLst/>
              <a:ahLst/>
              <a:cxnLst/>
              <a:rect l="l" t="t" r="r" b="b"/>
              <a:pathLst>
                <a:path w="4127" h="2408" extrusionOk="0">
                  <a:moveTo>
                    <a:pt x="3408" y="1"/>
                  </a:moveTo>
                  <a:lnTo>
                    <a:pt x="626" y="188"/>
                  </a:lnTo>
                  <a:lnTo>
                    <a:pt x="501" y="220"/>
                  </a:lnTo>
                  <a:lnTo>
                    <a:pt x="376" y="251"/>
                  </a:lnTo>
                  <a:lnTo>
                    <a:pt x="251" y="345"/>
                  </a:lnTo>
                  <a:lnTo>
                    <a:pt x="157" y="407"/>
                  </a:lnTo>
                  <a:lnTo>
                    <a:pt x="63" y="532"/>
                  </a:lnTo>
                  <a:lnTo>
                    <a:pt x="32" y="657"/>
                  </a:lnTo>
                  <a:lnTo>
                    <a:pt x="1" y="782"/>
                  </a:lnTo>
                  <a:lnTo>
                    <a:pt x="1" y="939"/>
                  </a:lnTo>
                  <a:lnTo>
                    <a:pt x="32" y="1564"/>
                  </a:lnTo>
                  <a:lnTo>
                    <a:pt x="63" y="1689"/>
                  </a:lnTo>
                  <a:lnTo>
                    <a:pt x="95" y="1814"/>
                  </a:lnTo>
                  <a:lnTo>
                    <a:pt x="157" y="1908"/>
                  </a:lnTo>
                  <a:lnTo>
                    <a:pt x="251" y="2001"/>
                  </a:lnTo>
                  <a:lnTo>
                    <a:pt x="345" y="2095"/>
                  </a:lnTo>
                  <a:lnTo>
                    <a:pt x="438" y="2158"/>
                  </a:lnTo>
                  <a:lnTo>
                    <a:pt x="563" y="2189"/>
                  </a:lnTo>
                  <a:lnTo>
                    <a:pt x="688" y="2220"/>
                  </a:lnTo>
                  <a:lnTo>
                    <a:pt x="4127" y="2408"/>
                  </a:lnTo>
                  <a:lnTo>
                    <a:pt x="4127" y="688"/>
                  </a:lnTo>
                  <a:lnTo>
                    <a:pt x="4127" y="563"/>
                  </a:lnTo>
                  <a:lnTo>
                    <a:pt x="4095" y="407"/>
                  </a:lnTo>
                  <a:lnTo>
                    <a:pt x="4002" y="313"/>
                  </a:lnTo>
                  <a:lnTo>
                    <a:pt x="3908" y="188"/>
                  </a:lnTo>
                  <a:lnTo>
                    <a:pt x="3814" y="126"/>
                  </a:lnTo>
                  <a:lnTo>
                    <a:pt x="3689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91;p34">
              <a:extLst>
                <a:ext uri="{FF2B5EF4-FFF2-40B4-BE49-F238E27FC236}">
                  <a16:creationId xmlns:a16="http://schemas.microsoft.com/office/drawing/2014/main" id="{7FB3B3A4-A349-4079-AC32-680F78A6573B}"/>
                </a:ext>
              </a:extLst>
            </p:cNvPr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extrusionOk="0">
                  <a:moveTo>
                    <a:pt x="6752" y="0"/>
                  </a:move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92;p34">
              <a:extLst>
                <a:ext uri="{FF2B5EF4-FFF2-40B4-BE49-F238E27FC236}">
                  <a16:creationId xmlns:a16="http://schemas.microsoft.com/office/drawing/2014/main" id="{809C1AB0-ECBA-4755-8C21-19E1FEAB4E1B}"/>
                </a:ext>
              </a:extLst>
            </p:cNvPr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fill="none" extrusionOk="0">
                  <a:moveTo>
                    <a:pt x="3345" y="4314"/>
                  </a:move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8034" y="844"/>
                  </a:lnTo>
                  <a:lnTo>
                    <a:pt x="20287" y="844"/>
                  </a:lnTo>
                  <a:lnTo>
                    <a:pt x="20287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6757" y="8502"/>
                  </a:lnTo>
                  <a:lnTo>
                    <a:pt x="27507" y="8502"/>
                  </a:lnTo>
                  <a:lnTo>
                    <a:pt x="2750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lnTo>
                    <a:pt x="21037" y="0"/>
                  </a:lnTo>
                  <a:lnTo>
                    <a:pt x="7159" y="0"/>
                  </a:lnTo>
                  <a:lnTo>
                    <a:pt x="7159" y="0"/>
                  </a:lnTo>
                  <a:lnTo>
                    <a:pt x="6752" y="0"/>
                  </a:ln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93;p34">
              <a:extLst>
                <a:ext uri="{FF2B5EF4-FFF2-40B4-BE49-F238E27FC236}">
                  <a16:creationId xmlns:a16="http://schemas.microsoft.com/office/drawing/2014/main" id="{A68530D7-895C-4818-A997-2135A2AA7ACF}"/>
                </a:ext>
              </a:extLst>
            </p:cNvPr>
            <p:cNvSpPr/>
            <p:nvPr/>
          </p:nvSpPr>
          <p:spPr>
            <a:xfrm>
              <a:off x="5868340" y="147168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532" y="0"/>
                  </a:moveTo>
                  <a:lnTo>
                    <a:pt x="2251" y="32"/>
                  </a:lnTo>
                  <a:lnTo>
                    <a:pt x="2001" y="63"/>
                  </a:lnTo>
                  <a:lnTo>
                    <a:pt x="1782" y="126"/>
                  </a:lnTo>
                  <a:lnTo>
                    <a:pt x="1532" y="188"/>
                  </a:lnTo>
                  <a:lnTo>
                    <a:pt x="1313" y="313"/>
                  </a:lnTo>
                  <a:lnTo>
                    <a:pt x="1125" y="438"/>
                  </a:lnTo>
                  <a:lnTo>
                    <a:pt x="907" y="594"/>
                  </a:lnTo>
                  <a:lnTo>
                    <a:pt x="750" y="751"/>
                  </a:lnTo>
                  <a:lnTo>
                    <a:pt x="563" y="907"/>
                  </a:lnTo>
                  <a:lnTo>
                    <a:pt x="438" y="1126"/>
                  </a:lnTo>
                  <a:lnTo>
                    <a:pt x="313" y="1313"/>
                  </a:lnTo>
                  <a:lnTo>
                    <a:pt x="188" y="1532"/>
                  </a:lnTo>
                  <a:lnTo>
                    <a:pt x="125" y="1782"/>
                  </a:lnTo>
                  <a:lnTo>
                    <a:pt x="63" y="2032"/>
                  </a:lnTo>
                  <a:lnTo>
                    <a:pt x="0" y="2282"/>
                  </a:lnTo>
                  <a:lnTo>
                    <a:pt x="0" y="2532"/>
                  </a:lnTo>
                  <a:lnTo>
                    <a:pt x="0" y="22318"/>
                  </a:lnTo>
                  <a:lnTo>
                    <a:pt x="10596" y="22318"/>
                  </a:lnTo>
                  <a:lnTo>
                    <a:pt x="10596" y="2532"/>
                  </a:lnTo>
                  <a:lnTo>
                    <a:pt x="10596" y="2282"/>
                  </a:lnTo>
                  <a:lnTo>
                    <a:pt x="10534" y="2032"/>
                  </a:lnTo>
                  <a:lnTo>
                    <a:pt x="10471" y="1782"/>
                  </a:lnTo>
                  <a:lnTo>
                    <a:pt x="10409" y="1532"/>
                  </a:lnTo>
                  <a:lnTo>
                    <a:pt x="10284" y="1313"/>
                  </a:lnTo>
                  <a:lnTo>
                    <a:pt x="10159" y="1126"/>
                  </a:lnTo>
                  <a:lnTo>
                    <a:pt x="10034" y="907"/>
                  </a:lnTo>
                  <a:lnTo>
                    <a:pt x="9846" y="751"/>
                  </a:lnTo>
                  <a:lnTo>
                    <a:pt x="9690" y="594"/>
                  </a:lnTo>
                  <a:lnTo>
                    <a:pt x="9502" y="438"/>
                  </a:lnTo>
                  <a:lnTo>
                    <a:pt x="9284" y="313"/>
                  </a:lnTo>
                  <a:lnTo>
                    <a:pt x="9065" y="188"/>
                  </a:lnTo>
                  <a:lnTo>
                    <a:pt x="8815" y="126"/>
                  </a:lnTo>
                  <a:lnTo>
                    <a:pt x="8596" y="63"/>
                  </a:lnTo>
                  <a:lnTo>
                    <a:pt x="8346" y="32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94;p34">
              <a:extLst>
                <a:ext uri="{FF2B5EF4-FFF2-40B4-BE49-F238E27FC236}">
                  <a16:creationId xmlns:a16="http://schemas.microsoft.com/office/drawing/2014/main" id="{ADB4970E-8F1D-40AE-AC60-1341BA380A57}"/>
                </a:ext>
              </a:extLst>
            </p:cNvPr>
            <p:cNvSpPr/>
            <p:nvPr/>
          </p:nvSpPr>
          <p:spPr>
            <a:xfrm>
              <a:off x="2702609" y="2619625"/>
              <a:ext cx="261575" cy="365413"/>
            </a:xfrm>
            <a:custGeom>
              <a:avLst/>
              <a:gdLst/>
              <a:ahLst/>
              <a:cxnLst/>
              <a:rect l="l" t="t" r="r" b="b"/>
              <a:pathLst>
                <a:path w="4409" h="6159" extrusionOk="0">
                  <a:moveTo>
                    <a:pt x="845" y="1"/>
                  </a:moveTo>
                  <a:lnTo>
                    <a:pt x="657" y="63"/>
                  </a:lnTo>
                  <a:lnTo>
                    <a:pt x="470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95" y="626"/>
                  </a:lnTo>
                  <a:lnTo>
                    <a:pt x="32" y="814"/>
                  </a:lnTo>
                  <a:lnTo>
                    <a:pt x="1" y="1032"/>
                  </a:lnTo>
                  <a:lnTo>
                    <a:pt x="1" y="5127"/>
                  </a:lnTo>
                  <a:lnTo>
                    <a:pt x="32" y="5315"/>
                  </a:lnTo>
                  <a:lnTo>
                    <a:pt x="95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70" y="5971"/>
                  </a:lnTo>
                  <a:lnTo>
                    <a:pt x="657" y="6065"/>
                  </a:lnTo>
                  <a:lnTo>
                    <a:pt x="845" y="6127"/>
                  </a:lnTo>
                  <a:lnTo>
                    <a:pt x="1064" y="6159"/>
                  </a:lnTo>
                  <a:lnTo>
                    <a:pt x="3345" y="6159"/>
                  </a:lnTo>
                  <a:lnTo>
                    <a:pt x="3564" y="6127"/>
                  </a:lnTo>
                  <a:lnTo>
                    <a:pt x="3752" y="6065"/>
                  </a:lnTo>
                  <a:lnTo>
                    <a:pt x="3939" y="5971"/>
                  </a:lnTo>
                  <a:lnTo>
                    <a:pt x="4096" y="5846"/>
                  </a:lnTo>
                  <a:lnTo>
                    <a:pt x="4221" y="5690"/>
                  </a:lnTo>
                  <a:lnTo>
                    <a:pt x="4314" y="5533"/>
                  </a:lnTo>
                  <a:lnTo>
                    <a:pt x="4377" y="5315"/>
                  </a:lnTo>
                  <a:lnTo>
                    <a:pt x="4408" y="5127"/>
                  </a:lnTo>
                  <a:lnTo>
                    <a:pt x="4408" y="1032"/>
                  </a:lnTo>
                  <a:lnTo>
                    <a:pt x="4377" y="814"/>
                  </a:lnTo>
                  <a:lnTo>
                    <a:pt x="4314" y="626"/>
                  </a:lnTo>
                  <a:lnTo>
                    <a:pt x="4221" y="438"/>
                  </a:lnTo>
                  <a:lnTo>
                    <a:pt x="4096" y="313"/>
                  </a:lnTo>
                  <a:lnTo>
                    <a:pt x="3939" y="157"/>
                  </a:lnTo>
                  <a:lnTo>
                    <a:pt x="3752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95;p34">
              <a:extLst>
                <a:ext uri="{FF2B5EF4-FFF2-40B4-BE49-F238E27FC236}">
                  <a16:creationId xmlns:a16="http://schemas.microsoft.com/office/drawing/2014/main" id="{20CB5132-C625-4462-AEED-67356DADCB14}"/>
                </a:ext>
              </a:extLst>
            </p:cNvPr>
            <p:cNvSpPr/>
            <p:nvPr/>
          </p:nvSpPr>
          <p:spPr>
            <a:xfrm>
              <a:off x="4277139" y="2619625"/>
              <a:ext cx="259676" cy="365413"/>
            </a:xfrm>
            <a:custGeom>
              <a:avLst/>
              <a:gdLst/>
              <a:ahLst/>
              <a:cxnLst/>
              <a:rect l="l" t="t" r="r" b="b"/>
              <a:pathLst>
                <a:path w="4377" h="6159" extrusionOk="0">
                  <a:moveTo>
                    <a:pt x="813" y="1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63" y="626"/>
                  </a:lnTo>
                  <a:lnTo>
                    <a:pt x="32" y="814"/>
                  </a:lnTo>
                  <a:lnTo>
                    <a:pt x="0" y="1032"/>
                  </a:lnTo>
                  <a:lnTo>
                    <a:pt x="0" y="5127"/>
                  </a:lnTo>
                  <a:lnTo>
                    <a:pt x="32" y="5315"/>
                  </a:lnTo>
                  <a:lnTo>
                    <a:pt x="63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69" y="5971"/>
                  </a:lnTo>
                  <a:lnTo>
                    <a:pt x="625" y="6065"/>
                  </a:lnTo>
                  <a:lnTo>
                    <a:pt x="813" y="6127"/>
                  </a:lnTo>
                  <a:lnTo>
                    <a:pt x="1032" y="6159"/>
                  </a:lnTo>
                  <a:lnTo>
                    <a:pt x="3345" y="6159"/>
                  </a:lnTo>
                  <a:lnTo>
                    <a:pt x="3532" y="6127"/>
                  </a:lnTo>
                  <a:lnTo>
                    <a:pt x="3720" y="6065"/>
                  </a:lnTo>
                  <a:lnTo>
                    <a:pt x="3907" y="5971"/>
                  </a:lnTo>
                  <a:lnTo>
                    <a:pt x="4064" y="5846"/>
                  </a:lnTo>
                  <a:lnTo>
                    <a:pt x="4189" y="5690"/>
                  </a:lnTo>
                  <a:lnTo>
                    <a:pt x="4283" y="5533"/>
                  </a:lnTo>
                  <a:lnTo>
                    <a:pt x="4345" y="5315"/>
                  </a:lnTo>
                  <a:lnTo>
                    <a:pt x="4376" y="5127"/>
                  </a:lnTo>
                  <a:lnTo>
                    <a:pt x="4376" y="1032"/>
                  </a:lnTo>
                  <a:lnTo>
                    <a:pt x="4345" y="814"/>
                  </a:lnTo>
                  <a:lnTo>
                    <a:pt x="4283" y="626"/>
                  </a:lnTo>
                  <a:lnTo>
                    <a:pt x="4189" y="438"/>
                  </a:lnTo>
                  <a:lnTo>
                    <a:pt x="4064" y="313"/>
                  </a:lnTo>
                  <a:lnTo>
                    <a:pt x="3907" y="157"/>
                  </a:lnTo>
                  <a:lnTo>
                    <a:pt x="3720" y="6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96;p34">
              <a:extLst>
                <a:ext uri="{FF2B5EF4-FFF2-40B4-BE49-F238E27FC236}">
                  <a16:creationId xmlns:a16="http://schemas.microsoft.com/office/drawing/2014/main" id="{07E33BED-BC3F-4D68-A471-CDC4BEBCB52C}"/>
                </a:ext>
              </a:extLst>
            </p:cNvPr>
            <p:cNvSpPr/>
            <p:nvPr/>
          </p:nvSpPr>
          <p:spPr>
            <a:xfrm>
              <a:off x="5868340" y="155326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438" y="1"/>
                  </a:moveTo>
                  <a:lnTo>
                    <a:pt x="2188" y="32"/>
                  </a:lnTo>
                  <a:lnTo>
                    <a:pt x="1938" y="63"/>
                  </a:lnTo>
                  <a:lnTo>
                    <a:pt x="1719" y="126"/>
                  </a:lnTo>
                  <a:lnTo>
                    <a:pt x="1500" y="188"/>
                  </a:lnTo>
                  <a:lnTo>
                    <a:pt x="1282" y="313"/>
                  </a:lnTo>
                  <a:lnTo>
                    <a:pt x="1063" y="407"/>
                  </a:lnTo>
                  <a:lnTo>
                    <a:pt x="875" y="563"/>
                  </a:lnTo>
                  <a:lnTo>
                    <a:pt x="719" y="720"/>
                  </a:lnTo>
                  <a:lnTo>
                    <a:pt x="563" y="876"/>
                  </a:lnTo>
                  <a:lnTo>
                    <a:pt x="406" y="1064"/>
                  </a:lnTo>
                  <a:lnTo>
                    <a:pt x="281" y="1282"/>
                  </a:lnTo>
                  <a:lnTo>
                    <a:pt x="188" y="1501"/>
                  </a:lnTo>
                  <a:lnTo>
                    <a:pt x="125" y="1720"/>
                  </a:lnTo>
                  <a:lnTo>
                    <a:pt x="63" y="1939"/>
                  </a:lnTo>
                  <a:lnTo>
                    <a:pt x="0" y="2189"/>
                  </a:lnTo>
                  <a:lnTo>
                    <a:pt x="0" y="2439"/>
                  </a:lnTo>
                  <a:lnTo>
                    <a:pt x="0" y="22319"/>
                  </a:lnTo>
                  <a:lnTo>
                    <a:pt x="10596" y="22319"/>
                  </a:lnTo>
                  <a:lnTo>
                    <a:pt x="10596" y="2439"/>
                  </a:lnTo>
                  <a:lnTo>
                    <a:pt x="10596" y="2189"/>
                  </a:lnTo>
                  <a:lnTo>
                    <a:pt x="10534" y="1939"/>
                  </a:lnTo>
                  <a:lnTo>
                    <a:pt x="10503" y="1720"/>
                  </a:lnTo>
                  <a:lnTo>
                    <a:pt x="10409" y="1501"/>
                  </a:lnTo>
                  <a:lnTo>
                    <a:pt x="10315" y="1282"/>
                  </a:lnTo>
                  <a:lnTo>
                    <a:pt x="10190" y="1064"/>
                  </a:lnTo>
                  <a:lnTo>
                    <a:pt x="10034" y="876"/>
                  </a:lnTo>
                  <a:lnTo>
                    <a:pt x="9877" y="720"/>
                  </a:lnTo>
                  <a:lnTo>
                    <a:pt x="9721" y="563"/>
                  </a:lnTo>
                  <a:lnTo>
                    <a:pt x="9534" y="407"/>
                  </a:lnTo>
                  <a:lnTo>
                    <a:pt x="9315" y="313"/>
                  </a:lnTo>
                  <a:lnTo>
                    <a:pt x="9127" y="188"/>
                  </a:lnTo>
                  <a:lnTo>
                    <a:pt x="8877" y="126"/>
                  </a:lnTo>
                  <a:lnTo>
                    <a:pt x="8658" y="63"/>
                  </a:lnTo>
                  <a:lnTo>
                    <a:pt x="8408" y="32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97;p34">
              <a:extLst>
                <a:ext uri="{FF2B5EF4-FFF2-40B4-BE49-F238E27FC236}">
                  <a16:creationId xmlns:a16="http://schemas.microsoft.com/office/drawing/2014/main" id="{0B3BE1EC-6BAF-4523-87AC-963430F93D33}"/>
                </a:ext>
              </a:extLst>
            </p:cNvPr>
            <p:cNvSpPr/>
            <p:nvPr/>
          </p:nvSpPr>
          <p:spPr>
            <a:xfrm>
              <a:off x="2621029" y="2300659"/>
              <a:ext cx="1991684" cy="552718"/>
            </a:xfrm>
            <a:custGeom>
              <a:avLst/>
              <a:gdLst/>
              <a:ahLst/>
              <a:cxnLst/>
              <a:rect l="l" t="t" r="r" b="b"/>
              <a:pathLst>
                <a:path w="33571" h="9316" extrusionOk="0">
                  <a:moveTo>
                    <a:pt x="33196" y="1"/>
                  </a:moveTo>
                  <a:lnTo>
                    <a:pt x="33227" y="344"/>
                  </a:lnTo>
                  <a:lnTo>
                    <a:pt x="33196" y="532"/>
                  </a:lnTo>
                  <a:lnTo>
                    <a:pt x="33133" y="751"/>
                  </a:lnTo>
                  <a:lnTo>
                    <a:pt x="33008" y="1126"/>
                  </a:lnTo>
                  <a:lnTo>
                    <a:pt x="32821" y="1470"/>
                  </a:lnTo>
                  <a:lnTo>
                    <a:pt x="32571" y="1782"/>
                  </a:lnTo>
                  <a:lnTo>
                    <a:pt x="32321" y="2032"/>
                  </a:lnTo>
                  <a:lnTo>
                    <a:pt x="32039" y="2251"/>
                  </a:lnTo>
                  <a:lnTo>
                    <a:pt x="31758" y="2439"/>
                  </a:lnTo>
                  <a:lnTo>
                    <a:pt x="31508" y="2564"/>
                  </a:lnTo>
                  <a:lnTo>
                    <a:pt x="31133" y="2720"/>
                  </a:lnTo>
                  <a:lnTo>
                    <a:pt x="30726" y="2814"/>
                  </a:lnTo>
                  <a:lnTo>
                    <a:pt x="30289" y="2908"/>
                  </a:lnTo>
                  <a:lnTo>
                    <a:pt x="29851" y="2970"/>
                  </a:lnTo>
                  <a:lnTo>
                    <a:pt x="28257" y="3095"/>
                  </a:lnTo>
                  <a:lnTo>
                    <a:pt x="26663" y="3220"/>
                  </a:lnTo>
                  <a:lnTo>
                    <a:pt x="23475" y="3376"/>
                  </a:lnTo>
                  <a:lnTo>
                    <a:pt x="20287" y="3470"/>
                  </a:lnTo>
                  <a:lnTo>
                    <a:pt x="17067" y="3501"/>
                  </a:lnTo>
                  <a:lnTo>
                    <a:pt x="13816" y="3470"/>
                  </a:lnTo>
                  <a:lnTo>
                    <a:pt x="10534" y="3376"/>
                  </a:lnTo>
                  <a:lnTo>
                    <a:pt x="7252" y="3189"/>
                  </a:lnTo>
                  <a:lnTo>
                    <a:pt x="3970" y="2970"/>
                  </a:lnTo>
                  <a:lnTo>
                    <a:pt x="3501" y="2908"/>
                  </a:lnTo>
                  <a:lnTo>
                    <a:pt x="3064" y="2814"/>
                  </a:lnTo>
                  <a:lnTo>
                    <a:pt x="2657" y="2720"/>
                  </a:lnTo>
                  <a:lnTo>
                    <a:pt x="2314" y="2564"/>
                  </a:lnTo>
                  <a:lnTo>
                    <a:pt x="1845" y="2345"/>
                  </a:lnTo>
                  <a:lnTo>
                    <a:pt x="1595" y="2220"/>
                  </a:lnTo>
                  <a:lnTo>
                    <a:pt x="1376" y="2064"/>
                  </a:lnTo>
                  <a:lnTo>
                    <a:pt x="1157" y="1845"/>
                  </a:lnTo>
                  <a:lnTo>
                    <a:pt x="969" y="1595"/>
                  </a:lnTo>
                  <a:lnTo>
                    <a:pt x="813" y="1282"/>
                  </a:lnTo>
                  <a:lnTo>
                    <a:pt x="688" y="876"/>
                  </a:lnTo>
                  <a:lnTo>
                    <a:pt x="532" y="63"/>
                  </a:lnTo>
                  <a:lnTo>
                    <a:pt x="282" y="157"/>
                  </a:lnTo>
                  <a:lnTo>
                    <a:pt x="188" y="219"/>
                  </a:lnTo>
                  <a:lnTo>
                    <a:pt x="126" y="282"/>
                  </a:lnTo>
                  <a:lnTo>
                    <a:pt x="63" y="376"/>
                  </a:lnTo>
                  <a:lnTo>
                    <a:pt x="32" y="469"/>
                  </a:lnTo>
                  <a:lnTo>
                    <a:pt x="0" y="688"/>
                  </a:lnTo>
                  <a:lnTo>
                    <a:pt x="0" y="845"/>
                  </a:lnTo>
                  <a:lnTo>
                    <a:pt x="0" y="1907"/>
                  </a:lnTo>
                  <a:lnTo>
                    <a:pt x="0" y="5908"/>
                  </a:lnTo>
                  <a:lnTo>
                    <a:pt x="32" y="6221"/>
                  </a:lnTo>
                  <a:lnTo>
                    <a:pt x="63" y="6533"/>
                  </a:lnTo>
                  <a:lnTo>
                    <a:pt x="157" y="6846"/>
                  </a:lnTo>
                  <a:lnTo>
                    <a:pt x="251" y="7127"/>
                  </a:lnTo>
                  <a:lnTo>
                    <a:pt x="407" y="7377"/>
                  </a:lnTo>
                  <a:lnTo>
                    <a:pt x="563" y="7627"/>
                  </a:lnTo>
                  <a:lnTo>
                    <a:pt x="751" y="7877"/>
                  </a:lnTo>
                  <a:lnTo>
                    <a:pt x="938" y="8096"/>
                  </a:lnTo>
                  <a:lnTo>
                    <a:pt x="1157" y="8284"/>
                  </a:lnTo>
                  <a:lnTo>
                    <a:pt x="1407" y="8471"/>
                  </a:lnTo>
                  <a:lnTo>
                    <a:pt x="1657" y="8628"/>
                  </a:lnTo>
                  <a:lnTo>
                    <a:pt x="1938" y="8753"/>
                  </a:lnTo>
                  <a:lnTo>
                    <a:pt x="2220" y="8878"/>
                  </a:lnTo>
                  <a:lnTo>
                    <a:pt x="2532" y="8940"/>
                  </a:lnTo>
                  <a:lnTo>
                    <a:pt x="2845" y="8971"/>
                  </a:lnTo>
                  <a:lnTo>
                    <a:pt x="3157" y="9003"/>
                  </a:lnTo>
                  <a:lnTo>
                    <a:pt x="6565" y="9159"/>
                  </a:lnTo>
                  <a:lnTo>
                    <a:pt x="10003" y="9253"/>
                  </a:lnTo>
                  <a:lnTo>
                    <a:pt x="13410" y="9315"/>
                  </a:lnTo>
                  <a:lnTo>
                    <a:pt x="20255" y="9315"/>
                  </a:lnTo>
                  <a:lnTo>
                    <a:pt x="23694" y="9253"/>
                  </a:lnTo>
                  <a:lnTo>
                    <a:pt x="27132" y="9159"/>
                  </a:lnTo>
                  <a:lnTo>
                    <a:pt x="30539" y="9003"/>
                  </a:lnTo>
                  <a:lnTo>
                    <a:pt x="30852" y="8971"/>
                  </a:lnTo>
                  <a:lnTo>
                    <a:pt x="31164" y="8940"/>
                  </a:lnTo>
                  <a:lnTo>
                    <a:pt x="31445" y="8878"/>
                  </a:lnTo>
                  <a:lnTo>
                    <a:pt x="31727" y="8753"/>
                  </a:lnTo>
                  <a:lnTo>
                    <a:pt x="32008" y="8628"/>
                  </a:lnTo>
                  <a:lnTo>
                    <a:pt x="32258" y="8471"/>
                  </a:lnTo>
                  <a:lnTo>
                    <a:pt x="32477" y="8284"/>
                  </a:lnTo>
                  <a:lnTo>
                    <a:pt x="32696" y="8096"/>
                  </a:lnTo>
                  <a:lnTo>
                    <a:pt x="32883" y="7877"/>
                  </a:lnTo>
                  <a:lnTo>
                    <a:pt x="33071" y="7627"/>
                  </a:lnTo>
                  <a:lnTo>
                    <a:pt x="33227" y="7377"/>
                  </a:lnTo>
                  <a:lnTo>
                    <a:pt x="33352" y="7127"/>
                  </a:lnTo>
                  <a:lnTo>
                    <a:pt x="33446" y="6846"/>
                  </a:lnTo>
                  <a:lnTo>
                    <a:pt x="33508" y="6533"/>
                  </a:lnTo>
                  <a:lnTo>
                    <a:pt x="33571" y="6221"/>
                  </a:lnTo>
                  <a:lnTo>
                    <a:pt x="33571" y="5908"/>
                  </a:lnTo>
                  <a:lnTo>
                    <a:pt x="33571" y="1907"/>
                  </a:lnTo>
                  <a:lnTo>
                    <a:pt x="33571" y="845"/>
                  </a:lnTo>
                  <a:lnTo>
                    <a:pt x="33571" y="688"/>
                  </a:lnTo>
                  <a:lnTo>
                    <a:pt x="33571" y="532"/>
                  </a:lnTo>
                  <a:lnTo>
                    <a:pt x="33540" y="407"/>
                  </a:lnTo>
                  <a:lnTo>
                    <a:pt x="33508" y="282"/>
                  </a:lnTo>
                  <a:lnTo>
                    <a:pt x="33446" y="219"/>
                  </a:lnTo>
                  <a:lnTo>
                    <a:pt x="33321" y="94"/>
                  </a:lnTo>
                  <a:lnTo>
                    <a:pt x="3319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98;p34">
              <a:extLst>
                <a:ext uri="{FF2B5EF4-FFF2-40B4-BE49-F238E27FC236}">
                  <a16:creationId xmlns:a16="http://schemas.microsoft.com/office/drawing/2014/main" id="{2B24C6FE-579F-48D6-9F4B-8B4210FCB7A1}"/>
                </a:ext>
              </a:extLst>
            </p:cNvPr>
            <p:cNvSpPr/>
            <p:nvPr/>
          </p:nvSpPr>
          <p:spPr>
            <a:xfrm>
              <a:off x="2693354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813" y="1"/>
                  </a:moveTo>
                  <a:lnTo>
                    <a:pt x="626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70"/>
                  </a:lnTo>
                  <a:lnTo>
                    <a:pt x="94" y="657"/>
                  </a:lnTo>
                  <a:lnTo>
                    <a:pt x="32" y="876"/>
                  </a:lnTo>
                  <a:lnTo>
                    <a:pt x="1" y="1095"/>
                  </a:lnTo>
                  <a:lnTo>
                    <a:pt x="1" y="1345"/>
                  </a:lnTo>
                  <a:lnTo>
                    <a:pt x="1" y="1626"/>
                  </a:lnTo>
                  <a:lnTo>
                    <a:pt x="63" y="2158"/>
                  </a:lnTo>
                  <a:lnTo>
                    <a:pt x="219" y="2720"/>
                  </a:lnTo>
                  <a:lnTo>
                    <a:pt x="313" y="2939"/>
                  </a:lnTo>
                  <a:lnTo>
                    <a:pt x="438" y="3127"/>
                  </a:lnTo>
                  <a:lnTo>
                    <a:pt x="563" y="3314"/>
                  </a:lnTo>
                  <a:lnTo>
                    <a:pt x="751" y="3502"/>
                  </a:lnTo>
                  <a:lnTo>
                    <a:pt x="969" y="3627"/>
                  </a:lnTo>
                  <a:lnTo>
                    <a:pt x="1220" y="3783"/>
                  </a:lnTo>
                  <a:lnTo>
                    <a:pt x="1782" y="4033"/>
                  </a:lnTo>
                  <a:lnTo>
                    <a:pt x="2095" y="4158"/>
                  </a:lnTo>
                  <a:lnTo>
                    <a:pt x="2501" y="4252"/>
                  </a:lnTo>
                  <a:lnTo>
                    <a:pt x="2939" y="4314"/>
                  </a:lnTo>
                  <a:lnTo>
                    <a:pt x="3408" y="4377"/>
                  </a:lnTo>
                  <a:lnTo>
                    <a:pt x="3876" y="4408"/>
                  </a:lnTo>
                  <a:lnTo>
                    <a:pt x="4345" y="4439"/>
                  </a:lnTo>
                  <a:lnTo>
                    <a:pt x="4783" y="4408"/>
                  </a:lnTo>
                  <a:lnTo>
                    <a:pt x="5158" y="4346"/>
                  </a:lnTo>
                  <a:lnTo>
                    <a:pt x="5408" y="4283"/>
                  </a:lnTo>
                  <a:lnTo>
                    <a:pt x="5658" y="4221"/>
                  </a:lnTo>
                  <a:lnTo>
                    <a:pt x="5877" y="4096"/>
                  </a:lnTo>
                  <a:lnTo>
                    <a:pt x="6064" y="3971"/>
                  </a:lnTo>
                  <a:lnTo>
                    <a:pt x="6221" y="3814"/>
                  </a:lnTo>
                  <a:lnTo>
                    <a:pt x="6377" y="3627"/>
                  </a:lnTo>
                  <a:lnTo>
                    <a:pt x="6471" y="3408"/>
                  </a:lnTo>
                  <a:lnTo>
                    <a:pt x="6502" y="3189"/>
                  </a:lnTo>
                  <a:lnTo>
                    <a:pt x="6533" y="2970"/>
                  </a:lnTo>
                  <a:lnTo>
                    <a:pt x="6471" y="2752"/>
                  </a:lnTo>
                  <a:lnTo>
                    <a:pt x="6408" y="2533"/>
                  </a:lnTo>
                  <a:lnTo>
                    <a:pt x="6315" y="2345"/>
                  </a:lnTo>
                  <a:lnTo>
                    <a:pt x="6189" y="2158"/>
                  </a:lnTo>
                  <a:lnTo>
                    <a:pt x="6033" y="1970"/>
                  </a:lnTo>
                  <a:lnTo>
                    <a:pt x="5846" y="1845"/>
                  </a:lnTo>
                  <a:lnTo>
                    <a:pt x="5658" y="1720"/>
                  </a:lnTo>
                  <a:lnTo>
                    <a:pt x="5127" y="1439"/>
                  </a:lnTo>
                  <a:lnTo>
                    <a:pt x="4627" y="1220"/>
                  </a:lnTo>
                  <a:lnTo>
                    <a:pt x="3658" y="782"/>
                  </a:lnTo>
                  <a:lnTo>
                    <a:pt x="2689" y="438"/>
                  </a:lnTo>
                  <a:lnTo>
                    <a:pt x="1688" y="95"/>
                  </a:lnTo>
                  <a:lnTo>
                    <a:pt x="1345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99;p34">
              <a:extLst>
                <a:ext uri="{FF2B5EF4-FFF2-40B4-BE49-F238E27FC236}">
                  <a16:creationId xmlns:a16="http://schemas.microsoft.com/office/drawing/2014/main" id="{78D510E9-9B08-4941-ABE9-4C79BCDA985C}"/>
                </a:ext>
              </a:extLst>
            </p:cNvPr>
            <p:cNvSpPr/>
            <p:nvPr/>
          </p:nvSpPr>
          <p:spPr>
            <a:xfrm>
              <a:off x="4169571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5470" y="1"/>
                  </a:moveTo>
                  <a:lnTo>
                    <a:pt x="5189" y="32"/>
                  </a:lnTo>
                  <a:lnTo>
                    <a:pt x="4845" y="95"/>
                  </a:lnTo>
                  <a:lnTo>
                    <a:pt x="3845" y="438"/>
                  </a:lnTo>
                  <a:lnTo>
                    <a:pt x="2876" y="782"/>
                  </a:lnTo>
                  <a:lnTo>
                    <a:pt x="1907" y="1220"/>
                  </a:lnTo>
                  <a:lnTo>
                    <a:pt x="1407" y="1439"/>
                  </a:lnTo>
                  <a:lnTo>
                    <a:pt x="876" y="1720"/>
                  </a:lnTo>
                  <a:lnTo>
                    <a:pt x="688" y="1845"/>
                  </a:lnTo>
                  <a:lnTo>
                    <a:pt x="501" y="1970"/>
                  </a:lnTo>
                  <a:lnTo>
                    <a:pt x="344" y="2158"/>
                  </a:lnTo>
                  <a:lnTo>
                    <a:pt x="219" y="2345"/>
                  </a:lnTo>
                  <a:lnTo>
                    <a:pt x="125" y="2533"/>
                  </a:lnTo>
                  <a:lnTo>
                    <a:pt x="63" y="2752"/>
                  </a:lnTo>
                  <a:lnTo>
                    <a:pt x="0" y="2970"/>
                  </a:lnTo>
                  <a:lnTo>
                    <a:pt x="32" y="3189"/>
                  </a:lnTo>
                  <a:lnTo>
                    <a:pt x="63" y="3408"/>
                  </a:lnTo>
                  <a:lnTo>
                    <a:pt x="157" y="3627"/>
                  </a:lnTo>
                  <a:lnTo>
                    <a:pt x="313" y="3814"/>
                  </a:lnTo>
                  <a:lnTo>
                    <a:pt x="469" y="3971"/>
                  </a:lnTo>
                  <a:lnTo>
                    <a:pt x="657" y="4096"/>
                  </a:lnTo>
                  <a:lnTo>
                    <a:pt x="876" y="4221"/>
                  </a:lnTo>
                  <a:lnTo>
                    <a:pt x="1126" y="4283"/>
                  </a:lnTo>
                  <a:lnTo>
                    <a:pt x="1376" y="4346"/>
                  </a:lnTo>
                  <a:lnTo>
                    <a:pt x="1751" y="4408"/>
                  </a:lnTo>
                  <a:lnTo>
                    <a:pt x="2188" y="4439"/>
                  </a:lnTo>
                  <a:lnTo>
                    <a:pt x="2657" y="4408"/>
                  </a:lnTo>
                  <a:lnTo>
                    <a:pt x="3126" y="4377"/>
                  </a:lnTo>
                  <a:lnTo>
                    <a:pt x="3595" y="4314"/>
                  </a:lnTo>
                  <a:lnTo>
                    <a:pt x="4033" y="4252"/>
                  </a:lnTo>
                  <a:lnTo>
                    <a:pt x="4439" y="4158"/>
                  </a:lnTo>
                  <a:lnTo>
                    <a:pt x="4752" y="4033"/>
                  </a:lnTo>
                  <a:lnTo>
                    <a:pt x="5314" y="3783"/>
                  </a:lnTo>
                  <a:lnTo>
                    <a:pt x="5564" y="3627"/>
                  </a:lnTo>
                  <a:lnTo>
                    <a:pt x="5783" y="3502"/>
                  </a:lnTo>
                  <a:lnTo>
                    <a:pt x="5971" y="3314"/>
                  </a:lnTo>
                  <a:lnTo>
                    <a:pt x="6096" y="3127"/>
                  </a:lnTo>
                  <a:lnTo>
                    <a:pt x="6221" y="2939"/>
                  </a:lnTo>
                  <a:lnTo>
                    <a:pt x="6314" y="2720"/>
                  </a:lnTo>
                  <a:lnTo>
                    <a:pt x="6471" y="2158"/>
                  </a:lnTo>
                  <a:lnTo>
                    <a:pt x="6533" y="1626"/>
                  </a:lnTo>
                  <a:lnTo>
                    <a:pt x="6533" y="1345"/>
                  </a:lnTo>
                  <a:lnTo>
                    <a:pt x="6533" y="1095"/>
                  </a:lnTo>
                  <a:lnTo>
                    <a:pt x="6502" y="876"/>
                  </a:lnTo>
                  <a:lnTo>
                    <a:pt x="6439" y="657"/>
                  </a:lnTo>
                  <a:lnTo>
                    <a:pt x="6346" y="470"/>
                  </a:lnTo>
                  <a:lnTo>
                    <a:pt x="6252" y="282"/>
                  </a:lnTo>
                  <a:lnTo>
                    <a:pt x="6096" y="157"/>
                  </a:lnTo>
                  <a:lnTo>
                    <a:pt x="5908" y="63"/>
                  </a:lnTo>
                  <a:lnTo>
                    <a:pt x="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00;p34">
              <a:extLst>
                <a:ext uri="{FF2B5EF4-FFF2-40B4-BE49-F238E27FC236}">
                  <a16:creationId xmlns:a16="http://schemas.microsoft.com/office/drawing/2014/main" id="{B4BF52D7-2E6E-4D49-831A-2AEA74F4006B}"/>
                </a:ext>
              </a:extLst>
            </p:cNvPr>
            <p:cNvSpPr/>
            <p:nvPr/>
          </p:nvSpPr>
          <p:spPr>
            <a:xfrm>
              <a:off x="4277139" y="2621523"/>
              <a:ext cx="139123" cy="122457"/>
            </a:xfrm>
            <a:custGeom>
              <a:avLst/>
              <a:gdLst/>
              <a:ahLst/>
              <a:cxnLst/>
              <a:rect l="l" t="t" r="r" b="b"/>
              <a:pathLst>
                <a:path w="2345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69" y="156"/>
                  </a:lnTo>
                  <a:lnTo>
                    <a:pt x="313" y="281"/>
                  </a:lnTo>
                  <a:lnTo>
                    <a:pt x="188" y="438"/>
                  </a:lnTo>
                  <a:lnTo>
                    <a:pt x="63" y="625"/>
                  </a:lnTo>
                  <a:lnTo>
                    <a:pt x="32" y="813"/>
                  </a:lnTo>
                  <a:lnTo>
                    <a:pt x="0" y="1032"/>
                  </a:lnTo>
                  <a:lnTo>
                    <a:pt x="32" y="1250"/>
                  </a:lnTo>
                  <a:lnTo>
                    <a:pt x="63" y="1438"/>
                  </a:lnTo>
                  <a:lnTo>
                    <a:pt x="188" y="1594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1" y="2032"/>
                  </a:lnTo>
                  <a:lnTo>
                    <a:pt x="1688" y="1969"/>
                  </a:lnTo>
                  <a:lnTo>
                    <a:pt x="1876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45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6" y="156"/>
                  </a:lnTo>
                  <a:lnTo>
                    <a:pt x="1688" y="63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01;p34">
              <a:extLst>
                <a:ext uri="{FF2B5EF4-FFF2-40B4-BE49-F238E27FC236}">
                  <a16:creationId xmlns:a16="http://schemas.microsoft.com/office/drawing/2014/main" id="{8399E243-DEFE-4828-BC9D-AD07BA569822}"/>
                </a:ext>
              </a:extLst>
            </p:cNvPr>
            <p:cNvSpPr/>
            <p:nvPr/>
          </p:nvSpPr>
          <p:spPr>
            <a:xfrm>
              <a:off x="2826908" y="2621523"/>
              <a:ext cx="137284" cy="122457"/>
            </a:xfrm>
            <a:custGeom>
              <a:avLst/>
              <a:gdLst/>
              <a:ahLst/>
              <a:cxnLst/>
              <a:rect l="l" t="t" r="r" b="b"/>
              <a:pathLst>
                <a:path w="2314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38" y="156"/>
                  </a:lnTo>
                  <a:lnTo>
                    <a:pt x="313" y="281"/>
                  </a:lnTo>
                  <a:lnTo>
                    <a:pt x="156" y="438"/>
                  </a:lnTo>
                  <a:lnTo>
                    <a:pt x="63" y="625"/>
                  </a:lnTo>
                  <a:lnTo>
                    <a:pt x="0" y="813"/>
                  </a:lnTo>
                  <a:lnTo>
                    <a:pt x="0" y="1032"/>
                  </a:lnTo>
                  <a:lnTo>
                    <a:pt x="0" y="1250"/>
                  </a:lnTo>
                  <a:lnTo>
                    <a:pt x="63" y="1438"/>
                  </a:lnTo>
                  <a:lnTo>
                    <a:pt x="156" y="1594"/>
                  </a:lnTo>
                  <a:lnTo>
                    <a:pt x="313" y="1751"/>
                  </a:lnTo>
                  <a:lnTo>
                    <a:pt x="438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0" y="2032"/>
                  </a:lnTo>
                  <a:lnTo>
                    <a:pt x="1688" y="1969"/>
                  </a:lnTo>
                  <a:lnTo>
                    <a:pt x="1875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13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5" y="156"/>
                  </a:lnTo>
                  <a:lnTo>
                    <a:pt x="1688" y="63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02;p34">
              <a:extLst>
                <a:ext uri="{FF2B5EF4-FFF2-40B4-BE49-F238E27FC236}">
                  <a16:creationId xmlns:a16="http://schemas.microsoft.com/office/drawing/2014/main" id="{B6F16407-7AF6-45B9-8A50-9317935705ED}"/>
                </a:ext>
              </a:extLst>
            </p:cNvPr>
            <p:cNvSpPr/>
            <p:nvPr/>
          </p:nvSpPr>
          <p:spPr>
            <a:xfrm>
              <a:off x="5905422" y="1681240"/>
              <a:ext cx="552636" cy="552718"/>
            </a:xfrm>
            <a:custGeom>
              <a:avLst/>
              <a:gdLst/>
              <a:ahLst/>
              <a:cxnLst/>
              <a:rect l="l" t="t" r="r" b="b"/>
              <a:pathLst>
                <a:path w="9315" h="9316" extrusionOk="0">
                  <a:moveTo>
                    <a:pt x="4658" y="1"/>
                  </a:moveTo>
                  <a:lnTo>
                    <a:pt x="4189" y="32"/>
                  </a:lnTo>
                  <a:lnTo>
                    <a:pt x="3720" y="94"/>
                  </a:lnTo>
                  <a:lnTo>
                    <a:pt x="3282" y="219"/>
                  </a:lnTo>
                  <a:lnTo>
                    <a:pt x="2845" y="376"/>
                  </a:lnTo>
                  <a:lnTo>
                    <a:pt x="2438" y="563"/>
                  </a:lnTo>
                  <a:lnTo>
                    <a:pt x="2063" y="813"/>
                  </a:lnTo>
                  <a:lnTo>
                    <a:pt x="1688" y="1063"/>
                  </a:lnTo>
                  <a:lnTo>
                    <a:pt x="1376" y="1376"/>
                  </a:lnTo>
                  <a:lnTo>
                    <a:pt x="1063" y="1688"/>
                  </a:lnTo>
                  <a:lnTo>
                    <a:pt x="813" y="2064"/>
                  </a:lnTo>
                  <a:lnTo>
                    <a:pt x="563" y="2439"/>
                  </a:lnTo>
                  <a:lnTo>
                    <a:pt x="375" y="2845"/>
                  </a:lnTo>
                  <a:lnTo>
                    <a:pt x="219" y="3283"/>
                  </a:lnTo>
                  <a:lnTo>
                    <a:pt x="94" y="3720"/>
                  </a:lnTo>
                  <a:lnTo>
                    <a:pt x="32" y="4189"/>
                  </a:lnTo>
                  <a:lnTo>
                    <a:pt x="0" y="4658"/>
                  </a:lnTo>
                  <a:lnTo>
                    <a:pt x="32" y="5127"/>
                  </a:lnTo>
                  <a:lnTo>
                    <a:pt x="94" y="5596"/>
                  </a:lnTo>
                  <a:lnTo>
                    <a:pt x="219" y="6065"/>
                  </a:lnTo>
                  <a:lnTo>
                    <a:pt x="375" y="6471"/>
                  </a:lnTo>
                  <a:lnTo>
                    <a:pt x="563" y="6877"/>
                  </a:lnTo>
                  <a:lnTo>
                    <a:pt x="813" y="7284"/>
                  </a:lnTo>
                  <a:lnTo>
                    <a:pt x="1063" y="7627"/>
                  </a:lnTo>
                  <a:lnTo>
                    <a:pt x="1376" y="7971"/>
                  </a:lnTo>
                  <a:lnTo>
                    <a:pt x="1688" y="8253"/>
                  </a:lnTo>
                  <a:lnTo>
                    <a:pt x="2063" y="8534"/>
                  </a:lnTo>
                  <a:lnTo>
                    <a:pt x="2438" y="8753"/>
                  </a:lnTo>
                  <a:lnTo>
                    <a:pt x="2845" y="8971"/>
                  </a:lnTo>
                  <a:lnTo>
                    <a:pt x="3282" y="9128"/>
                  </a:lnTo>
                  <a:lnTo>
                    <a:pt x="3720" y="9222"/>
                  </a:lnTo>
                  <a:lnTo>
                    <a:pt x="4189" y="9315"/>
                  </a:lnTo>
                  <a:lnTo>
                    <a:pt x="5126" y="9315"/>
                  </a:lnTo>
                  <a:lnTo>
                    <a:pt x="5595" y="9222"/>
                  </a:lnTo>
                  <a:lnTo>
                    <a:pt x="6064" y="9128"/>
                  </a:lnTo>
                  <a:lnTo>
                    <a:pt x="6471" y="8971"/>
                  </a:lnTo>
                  <a:lnTo>
                    <a:pt x="6877" y="8753"/>
                  </a:lnTo>
                  <a:lnTo>
                    <a:pt x="7283" y="8534"/>
                  </a:lnTo>
                  <a:lnTo>
                    <a:pt x="7627" y="8253"/>
                  </a:lnTo>
                  <a:lnTo>
                    <a:pt x="7971" y="7971"/>
                  </a:lnTo>
                  <a:lnTo>
                    <a:pt x="8252" y="7627"/>
                  </a:lnTo>
                  <a:lnTo>
                    <a:pt x="8534" y="7284"/>
                  </a:lnTo>
                  <a:lnTo>
                    <a:pt x="8752" y="6877"/>
                  </a:lnTo>
                  <a:lnTo>
                    <a:pt x="8971" y="6471"/>
                  </a:lnTo>
                  <a:lnTo>
                    <a:pt x="9127" y="6065"/>
                  </a:lnTo>
                  <a:lnTo>
                    <a:pt x="9221" y="5596"/>
                  </a:lnTo>
                  <a:lnTo>
                    <a:pt x="9315" y="5127"/>
                  </a:lnTo>
                  <a:lnTo>
                    <a:pt x="9315" y="4658"/>
                  </a:lnTo>
                  <a:lnTo>
                    <a:pt x="9315" y="4189"/>
                  </a:lnTo>
                  <a:lnTo>
                    <a:pt x="9221" y="3720"/>
                  </a:lnTo>
                  <a:lnTo>
                    <a:pt x="9127" y="3283"/>
                  </a:lnTo>
                  <a:lnTo>
                    <a:pt x="8971" y="2845"/>
                  </a:lnTo>
                  <a:lnTo>
                    <a:pt x="8752" y="2439"/>
                  </a:lnTo>
                  <a:lnTo>
                    <a:pt x="8534" y="2064"/>
                  </a:lnTo>
                  <a:lnTo>
                    <a:pt x="8252" y="1688"/>
                  </a:lnTo>
                  <a:lnTo>
                    <a:pt x="7971" y="1376"/>
                  </a:lnTo>
                  <a:lnTo>
                    <a:pt x="7627" y="1063"/>
                  </a:lnTo>
                  <a:lnTo>
                    <a:pt x="7283" y="813"/>
                  </a:lnTo>
                  <a:lnTo>
                    <a:pt x="6877" y="563"/>
                  </a:lnTo>
                  <a:lnTo>
                    <a:pt x="6471" y="376"/>
                  </a:lnTo>
                  <a:lnTo>
                    <a:pt x="6064" y="219"/>
                  </a:lnTo>
                  <a:lnTo>
                    <a:pt x="5595" y="94"/>
                  </a:lnTo>
                  <a:lnTo>
                    <a:pt x="5126" y="3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03;p34">
              <a:extLst>
                <a:ext uri="{FF2B5EF4-FFF2-40B4-BE49-F238E27FC236}">
                  <a16:creationId xmlns:a16="http://schemas.microsoft.com/office/drawing/2014/main" id="{670C39B1-3E20-4959-9697-4B99C62B3208}"/>
                </a:ext>
              </a:extLst>
            </p:cNvPr>
            <p:cNvSpPr/>
            <p:nvPr/>
          </p:nvSpPr>
          <p:spPr>
            <a:xfrm>
              <a:off x="5784861" y="2851492"/>
              <a:ext cx="795582" cy="114982"/>
            </a:xfrm>
            <a:custGeom>
              <a:avLst/>
              <a:gdLst/>
              <a:ahLst/>
              <a:cxnLst/>
              <a:rect l="l" t="t" r="r" b="b"/>
              <a:pathLst>
                <a:path w="13410" h="1938" extrusionOk="0">
                  <a:moveTo>
                    <a:pt x="344" y="0"/>
                  </a:moveTo>
                  <a:lnTo>
                    <a:pt x="219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594"/>
                  </a:lnTo>
                  <a:lnTo>
                    <a:pt x="32" y="1750"/>
                  </a:lnTo>
                  <a:lnTo>
                    <a:pt x="94" y="1844"/>
                  </a:lnTo>
                  <a:lnTo>
                    <a:pt x="219" y="1907"/>
                  </a:lnTo>
                  <a:lnTo>
                    <a:pt x="344" y="1938"/>
                  </a:lnTo>
                  <a:lnTo>
                    <a:pt x="13066" y="1938"/>
                  </a:lnTo>
                  <a:lnTo>
                    <a:pt x="13222" y="1907"/>
                  </a:lnTo>
                  <a:lnTo>
                    <a:pt x="13316" y="1844"/>
                  </a:lnTo>
                  <a:lnTo>
                    <a:pt x="13410" y="1750"/>
                  </a:lnTo>
                  <a:lnTo>
                    <a:pt x="13410" y="1594"/>
                  </a:lnTo>
                  <a:lnTo>
                    <a:pt x="13410" y="344"/>
                  </a:lnTo>
                  <a:lnTo>
                    <a:pt x="13410" y="219"/>
                  </a:lnTo>
                  <a:lnTo>
                    <a:pt x="13316" y="94"/>
                  </a:lnTo>
                  <a:lnTo>
                    <a:pt x="13222" y="31"/>
                  </a:lnTo>
                  <a:lnTo>
                    <a:pt x="1306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04;p34">
              <a:extLst>
                <a:ext uri="{FF2B5EF4-FFF2-40B4-BE49-F238E27FC236}">
                  <a16:creationId xmlns:a16="http://schemas.microsoft.com/office/drawing/2014/main" id="{2A9E8120-30EF-4AC0-A37E-6C3368F1E8D9}"/>
                </a:ext>
              </a:extLst>
            </p:cNvPr>
            <p:cNvSpPr/>
            <p:nvPr/>
          </p:nvSpPr>
          <p:spPr>
            <a:xfrm>
              <a:off x="5784861" y="2908984"/>
              <a:ext cx="795582" cy="57491"/>
            </a:xfrm>
            <a:custGeom>
              <a:avLst/>
              <a:gdLst/>
              <a:ahLst/>
              <a:cxnLst/>
              <a:rect l="l" t="t" r="r" b="b"/>
              <a:pathLst>
                <a:path w="13410" h="969" extrusionOk="0">
                  <a:moveTo>
                    <a:pt x="1" y="0"/>
                  </a:moveTo>
                  <a:lnTo>
                    <a:pt x="1" y="625"/>
                  </a:lnTo>
                  <a:lnTo>
                    <a:pt x="32" y="781"/>
                  </a:lnTo>
                  <a:lnTo>
                    <a:pt x="94" y="875"/>
                  </a:lnTo>
                  <a:lnTo>
                    <a:pt x="219" y="938"/>
                  </a:lnTo>
                  <a:lnTo>
                    <a:pt x="344" y="969"/>
                  </a:lnTo>
                  <a:lnTo>
                    <a:pt x="13066" y="969"/>
                  </a:lnTo>
                  <a:lnTo>
                    <a:pt x="13222" y="938"/>
                  </a:lnTo>
                  <a:lnTo>
                    <a:pt x="13316" y="875"/>
                  </a:lnTo>
                  <a:lnTo>
                    <a:pt x="13410" y="781"/>
                  </a:lnTo>
                  <a:lnTo>
                    <a:pt x="13410" y="625"/>
                  </a:lnTo>
                  <a:lnTo>
                    <a:pt x="13410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05;p34">
              <a:extLst>
                <a:ext uri="{FF2B5EF4-FFF2-40B4-BE49-F238E27FC236}">
                  <a16:creationId xmlns:a16="http://schemas.microsoft.com/office/drawing/2014/main" id="{8B95ECFD-5EB5-47D6-AE90-6F64C973F6F5}"/>
                </a:ext>
              </a:extLst>
            </p:cNvPr>
            <p:cNvSpPr/>
            <p:nvPr/>
          </p:nvSpPr>
          <p:spPr>
            <a:xfrm>
              <a:off x="3041983" y="2601113"/>
              <a:ext cx="1159081" cy="163217"/>
            </a:xfrm>
            <a:custGeom>
              <a:avLst/>
              <a:gdLst/>
              <a:ahLst/>
              <a:cxnLst/>
              <a:rect l="l" t="t" r="r" b="b"/>
              <a:pathLst>
                <a:path w="19537" h="2751" extrusionOk="0">
                  <a:moveTo>
                    <a:pt x="595" y="0"/>
                  </a:moveTo>
                  <a:lnTo>
                    <a:pt x="439" y="32"/>
                  </a:lnTo>
                  <a:lnTo>
                    <a:pt x="282" y="63"/>
                  </a:lnTo>
                  <a:lnTo>
                    <a:pt x="188" y="157"/>
                  </a:lnTo>
                  <a:lnTo>
                    <a:pt x="95" y="250"/>
                  </a:lnTo>
                  <a:lnTo>
                    <a:pt x="32" y="375"/>
                  </a:lnTo>
                  <a:lnTo>
                    <a:pt x="1" y="500"/>
                  </a:lnTo>
                  <a:lnTo>
                    <a:pt x="1" y="657"/>
                  </a:lnTo>
                  <a:lnTo>
                    <a:pt x="32" y="782"/>
                  </a:lnTo>
                  <a:lnTo>
                    <a:pt x="220" y="1251"/>
                  </a:lnTo>
                  <a:lnTo>
                    <a:pt x="407" y="1563"/>
                  </a:lnTo>
                  <a:lnTo>
                    <a:pt x="626" y="1844"/>
                  </a:lnTo>
                  <a:lnTo>
                    <a:pt x="876" y="2126"/>
                  </a:lnTo>
                  <a:lnTo>
                    <a:pt x="1157" y="2345"/>
                  </a:lnTo>
                  <a:lnTo>
                    <a:pt x="1470" y="2501"/>
                  </a:lnTo>
                  <a:lnTo>
                    <a:pt x="1845" y="2626"/>
                  </a:lnTo>
                  <a:lnTo>
                    <a:pt x="2189" y="2720"/>
                  </a:lnTo>
                  <a:lnTo>
                    <a:pt x="2564" y="2751"/>
                  </a:lnTo>
                  <a:lnTo>
                    <a:pt x="16942" y="2751"/>
                  </a:lnTo>
                  <a:lnTo>
                    <a:pt x="17317" y="2720"/>
                  </a:lnTo>
                  <a:lnTo>
                    <a:pt x="17693" y="2626"/>
                  </a:lnTo>
                  <a:lnTo>
                    <a:pt x="18036" y="2501"/>
                  </a:lnTo>
                  <a:lnTo>
                    <a:pt x="18349" y="2345"/>
                  </a:lnTo>
                  <a:lnTo>
                    <a:pt x="18630" y="2126"/>
                  </a:lnTo>
                  <a:lnTo>
                    <a:pt x="18912" y="1844"/>
                  </a:lnTo>
                  <a:lnTo>
                    <a:pt x="19130" y="1563"/>
                  </a:lnTo>
                  <a:lnTo>
                    <a:pt x="19287" y="1251"/>
                  </a:lnTo>
                  <a:lnTo>
                    <a:pt x="19474" y="782"/>
                  </a:lnTo>
                  <a:lnTo>
                    <a:pt x="19537" y="657"/>
                  </a:lnTo>
                  <a:lnTo>
                    <a:pt x="19537" y="500"/>
                  </a:lnTo>
                  <a:lnTo>
                    <a:pt x="19506" y="375"/>
                  </a:lnTo>
                  <a:lnTo>
                    <a:pt x="19443" y="250"/>
                  </a:lnTo>
                  <a:lnTo>
                    <a:pt x="19349" y="157"/>
                  </a:lnTo>
                  <a:lnTo>
                    <a:pt x="19224" y="63"/>
                  </a:lnTo>
                  <a:lnTo>
                    <a:pt x="19068" y="32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06;p34">
              <a:extLst>
                <a:ext uri="{FF2B5EF4-FFF2-40B4-BE49-F238E27FC236}">
                  <a16:creationId xmlns:a16="http://schemas.microsoft.com/office/drawing/2014/main" id="{1DAFF6FC-2403-49E5-8165-D85D60AAFCB8}"/>
                </a:ext>
              </a:extLst>
            </p:cNvPr>
            <p:cNvSpPr/>
            <p:nvPr/>
          </p:nvSpPr>
          <p:spPr>
            <a:xfrm>
              <a:off x="3179216" y="2285827"/>
              <a:ext cx="884632" cy="126195"/>
            </a:xfrm>
            <a:custGeom>
              <a:avLst/>
              <a:gdLst/>
              <a:ahLst/>
              <a:cxnLst/>
              <a:rect l="l" t="t" r="r" b="b"/>
              <a:pathLst>
                <a:path w="14911" h="2127" extrusionOk="0">
                  <a:moveTo>
                    <a:pt x="439" y="1"/>
                  </a:moveTo>
                  <a:lnTo>
                    <a:pt x="345" y="32"/>
                  </a:lnTo>
                  <a:lnTo>
                    <a:pt x="220" y="63"/>
                  </a:lnTo>
                  <a:lnTo>
                    <a:pt x="126" y="126"/>
                  </a:lnTo>
                  <a:lnTo>
                    <a:pt x="63" y="219"/>
                  </a:lnTo>
                  <a:lnTo>
                    <a:pt x="32" y="313"/>
                  </a:lnTo>
                  <a:lnTo>
                    <a:pt x="1" y="407"/>
                  </a:lnTo>
                  <a:lnTo>
                    <a:pt x="1" y="501"/>
                  </a:lnTo>
                  <a:lnTo>
                    <a:pt x="32" y="626"/>
                  </a:lnTo>
                  <a:lnTo>
                    <a:pt x="188" y="969"/>
                  </a:lnTo>
                  <a:lnTo>
                    <a:pt x="314" y="1220"/>
                  </a:lnTo>
                  <a:lnTo>
                    <a:pt x="470" y="1470"/>
                  </a:lnTo>
                  <a:lnTo>
                    <a:pt x="657" y="1657"/>
                  </a:lnTo>
                  <a:lnTo>
                    <a:pt x="876" y="1813"/>
                  </a:lnTo>
                  <a:lnTo>
                    <a:pt x="1126" y="1938"/>
                  </a:lnTo>
                  <a:lnTo>
                    <a:pt x="1408" y="2064"/>
                  </a:lnTo>
                  <a:lnTo>
                    <a:pt x="1689" y="2126"/>
                  </a:lnTo>
                  <a:lnTo>
                    <a:pt x="13223" y="2126"/>
                  </a:lnTo>
                  <a:lnTo>
                    <a:pt x="13504" y="2064"/>
                  </a:lnTo>
                  <a:lnTo>
                    <a:pt x="13754" y="1938"/>
                  </a:lnTo>
                  <a:lnTo>
                    <a:pt x="14004" y="1813"/>
                  </a:lnTo>
                  <a:lnTo>
                    <a:pt x="14223" y="1657"/>
                  </a:lnTo>
                  <a:lnTo>
                    <a:pt x="14411" y="1470"/>
                  </a:lnTo>
                  <a:lnTo>
                    <a:pt x="14598" y="1220"/>
                  </a:lnTo>
                  <a:lnTo>
                    <a:pt x="14723" y="969"/>
                  </a:lnTo>
                  <a:lnTo>
                    <a:pt x="14879" y="626"/>
                  </a:lnTo>
                  <a:lnTo>
                    <a:pt x="14911" y="501"/>
                  </a:lnTo>
                  <a:lnTo>
                    <a:pt x="14911" y="407"/>
                  </a:lnTo>
                  <a:lnTo>
                    <a:pt x="14879" y="313"/>
                  </a:lnTo>
                  <a:lnTo>
                    <a:pt x="14817" y="219"/>
                  </a:lnTo>
                  <a:lnTo>
                    <a:pt x="14754" y="126"/>
                  </a:lnTo>
                  <a:lnTo>
                    <a:pt x="14661" y="63"/>
                  </a:lnTo>
                  <a:lnTo>
                    <a:pt x="14567" y="32"/>
                  </a:lnTo>
                  <a:lnTo>
                    <a:pt x="14442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07;p34">
              <a:extLst>
                <a:ext uri="{FF2B5EF4-FFF2-40B4-BE49-F238E27FC236}">
                  <a16:creationId xmlns:a16="http://schemas.microsoft.com/office/drawing/2014/main" id="{F4E9103C-C366-4E83-9969-80768D40C598}"/>
                </a:ext>
              </a:extLst>
            </p:cNvPr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08;p34">
              <a:extLst>
                <a:ext uri="{FF2B5EF4-FFF2-40B4-BE49-F238E27FC236}">
                  <a16:creationId xmlns:a16="http://schemas.microsoft.com/office/drawing/2014/main" id="{821EF0D4-D508-4701-884C-BA9B585D5334}"/>
                </a:ext>
              </a:extLst>
            </p:cNvPr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fill="none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09;p34">
              <a:extLst>
                <a:ext uri="{FF2B5EF4-FFF2-40B4-BE49-F238E27FC236}">
                  <a16:creationId xmlns:a16="http://schemas.microsoft.com/office/drawing/2014/main" id="{50DABCE4-EE9F-42B5-B8B9-F5FA91EA8487}"/>
                </a:ext>
              </a:extLst>
            </p:cNvPr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extrusionOk="0">
                  <a:moveTo>
                    <a:pt x="1657" y="0"/>
                  </a:move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10;p34">
              <a:extLst>
                <a:ext uri="{FF2B5EF4-FFF2-40B4-BE49-F238E27FC236}">
                  <a16:creationId xmlns:a16="http://schemas.microsoft.com/office/drawing/2014/main" id="{75A52C3C-2D2F-4E9B-9E5B-2E7ADA88C09C}"/>
                </a:ext>
              </a:extLst>
            </p:cNvPr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fill="none" extrusionOk="0">
                  <a:moveTo>
                    <a:pt x="1439" y="1376"/>
                  </a:move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814" y="32"/>
                  </a:lnTo>
                  <a:lnTo>
                    <a:pt x="1657" y="0"/>
                  </a:ln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32" y="1751"/>
                  </a:lnTo>
                  <a:lnTo>
                    <a:pt x="157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11;p34">
              <a:extLst>
                <a:ext uri="{FF2B5EF4-FFF2-40B4-BE49-F238E27FC236}">
                  <a16:creationId xmlns:a16="http://schemas.microsoft.com/office/drawing/2014/main" id="{DEF381C7-C800-4565-93DC-8979D4ADFE6D}"/>
                </a:ext>
              </a:extLst>
            </p:cNvPr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extrusionOk="0">
                  <a:moveTo>
                    <a:pt x="782" y="1"/>
                  </a:move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12;p34">
              <a:extLst>
                <a:ext uri="{FF2B5EF4-FFF2-40B4-BE49-F238E27FC236}">
                  <a16:creationId xmlns:a16="http://schemas.microsoft.com/office/drawing/2014/main" id="{C02DE778-476F-400D-8419-9F59E5C9D289}"/>
                </a:ext>
              </a:extLst>
            </p:cNvPr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fill="none" extrusionOk="0">
                  <a:moveTo>
                    <a:pt x="1532" y="1313"/>
                  </a:move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lnTo>
                    <a:pt x="782" y="1"/>
                  </a:ln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13;p34">
              <a:extLst>
                <a:ext uri="{FF2B5EF4-FFF2-40B4-BE49-F238E27FC236}">
                  <a16:creationId xmlns:a16="http://schemas.microsoft.com/office/drawing/2014/main" id="{35EF9E15-3B6B-4E6B-94F2-64B1388006E8}"/>
                </a:ext>
              </a:extLst>
            </p:cNvPr>
            <p:cNvSpPr/>
            <p:nvPr/>
          </p:nvSpPr>
          <p:spPr>
            <a:xfrm>
              <a:off x="6064904" y="2347057"/>
              <a:ext cx="237429" cy="402435"/>
            </a:xfrm>
            <a:custGeom>
              <a:avLst/>
              <a:gdLst/>
              <a:ahLst/>
              <a:cxnLst/>
              <a:rect l="l" t="t" r="r" b="b"/>
              <a:pathLst>
                <a:path w="4002" h="6783" extrusionOk="0">
                  <a:moveTo>
                    <a:pt x="3595" y="344"/>
                  </a:moveTo>
                  <a:lnTo>
                    <a:pt x="3626" y="375"/>
                  </a:lnTo>
                  <a:lnTo>
                    <a:pt x="3658" y="406"/>
                  </a:lnTo>
                  <a:lnTo>
                    <a:pt x="3658" y="469"/>
                  </a:lnTo>
                  <a:lnTo>
                    <a:pt x="3658" y="6283"/>
                  </a:lnTo>
                  <a:lnTo>
                    <a:pt x="3658" y="6345"/>
                  </a:lnTo>
                  <a:lnTo>
                    <a:pt x="3626" y="6377"/>
                  </a:lnTo>
                  <a:lnTo>
                    <a:pt x="3595" y="6408"/>
                  </a:lnTo>
                  <a:lnTo>
                    <a:pt x="3533" y="6439"/>
                  </a:lnTo>
                  <a:lnTo>
                    <a:pt x="469" y="6439"/>
                  </a:lnTo>
                  <a:lnTo>
                    <a:pt x="407" y="6408"/>
                  </a:lnTo>
                  <a:lnTo>
                    <a:pt x="376" y="6377"/>
                  </a:lnTo>
                  <a:lnTo>
                    <a:pt x="344" y="6345"/>
                  </a:lnTo>
                  <a:lnTo>
                    <a:pt x="344" y="6283"/>
                  </a:lnTo>
                  <a:lnTo>
                    <a:pt x="344" y="469"/>
                  </a:lnTo>
                  <a:lnTo>
                    <a:pt x="344" y="406"/>
                  </a:lnTo>
                  <a:lnTo>
                    <a:pt x="376" y="375"/>
                  </a:lnTo>
                  <a:lnTo>
                    <a:pt x="407" y="344"/>
                  </a:lnTo>
                  <a:close/>
                  <a:moveTo>
                    <a:pt x="376" y="0"/>
                  </a:moveTo>
                  <a:lnTo>
                    <a:pt x="282" y="31"/>
                  </a:lnTo>
                  <a:lnTo>
                    <a:pt x="125" y="125"/>
                  </a:lnTo>
                  <a:lnTo>
                    <a:pt x="32" y="281"/>
                  </a:lnTo>
                  <a:lnTo>
                    <a:pt x="0" y="375"/>
                  </a:lnTo>
                  <a:lnTo>
                    <a:pt x="0" y="469"/>
                  </a:lnTo>
                  <a:lnTo>
                    <a:pt x="0" y="6283"/>
                  </a:lnTo>
                  <a:lnTo>
                    <a:pt x="0" y="6377"/>
                  </a:lnTo>
                  <a:lnTo>
                    <a:pt x="32" y="6470"/>
                  </a:lnTo>
                  <a:lnTo>
                    <a:pt x="125" y="6627"/>
                  </a:lnTo>
                  <a:lnTo>
                    <a:pt x="282" y="6720"/>
                  </a:lnTo>
                  <a:lnTo>
                    <a:pt x="376" y="6752"/>
                  </a:lnTo>
                  <a:lnTo>
                    <a:pt x="469" y="6783"/>
                  </a:lnTo>
                  <a:lnTo>
                    <a:pt x="3533" y="6783"/>
                  </a:lnTo>
                  <a:lnTo>
                    <a:pt x="3626" y="6752"/>
                  </a:lnTo>
                  <a:lnTo>
                    <a:pt x="3720" y="6720"/>
                  </a:lnTo>
                  <a:lnTo>
                    <a:pt x="3876" y="6627"/>
                  </a:lnTo>
                  <a:lnTo>
                    <a:pt x="3970" y="6470"/>
                  </a:lnTo>
                  <a:lnTo>
                    <a:pt x="4001" y="6377"/>
                  </a:lnTo>
                  <a:lnTo>
                    <a:pt x="4001" y="6283"/>
                  </a:lnTo>
                  <a:lnTo>
                    <a:pt x="4001" y="469"/>
                  </a:lnTo>
                  <a:lnTo>
                    <a:pt x="4001" y="375"/>
                  </a:lnTo>
                  <a:lnTo>
                    <a:pt x="3970" y="281"/>
                  </a:lnTo>
                  <a:lnTo>
                    <a:pt x="3876" y="125"/>
                  </a:lnTo>
                  <a:lnTo>
                    <a:pt x="3720" y="3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14;p34">
              <a:extLst>
                <a:ext uri="{FF2B5EF4-FFF2-40B4-BE49-F238E27FC236}">
                  <a16:creationId xmlns:a16="http://schemas.microsoft.com/office/drawing/2014/main" id="{3AB8672A-DE6E-421F-9B30-89D8E5F507F7}"/>
                </a:ext>
              </a:extLst>
            </p:cNvPr>
            <p:cNvSpPr/>
            <p:nvPr/>
          </p:nvSpPr>
          <p:spPr>
            <a:xfrm>
              <a:off x="6092730" y="2669700"/>
              <a:ext cx="179940" cy="42718"/>
            </a:xfrm>
            <a:custGeom>
              <a:avLst/>
              <a:gdLst/>
              <a:ahLst/>
              <a:cxnLst/>
              <a:rect l="l" t="t" r="r" b="b"/>
              <a:pathLst>
                <a:path w="3033" h="720" extrusionOk="0">
                  <a:moveTo>
                    <a:pt x="125" y="1"/>
                  </a:moveTo>
                  <a:lnTo>
                    <a:pt x="63" y="32"/>
                  </a:lnTo>
                  <a:lnTo>
                    <a:pt x="32" y="95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57"/>
                  </a:lnTo>
                  <a:lnTo>
                    <a:pt x="3032" y="95"/>
                  </a:lnTo>
                  <a:lnTo>
                    <a:pt x="3001" y="32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15;p34">
              <a:extLst>
                <a:ext uri="{FF2B5EF4-FFF2-40B4-BE49-F238E27FC236}">
                  <a16:creationId xmlns:a16="http://schemas.microsoft.com/office/drawing/2014/main" id="{7768C49A-96FE-451B-9671-246481194179}"/>
                </a:ext>
              </a:extLst>
            </p:cNvPr>
            <p:cNvSpPr/>
            <p:nvPr/>
          </p:nvSpPr>
          <p:spPr>
            <a:xfrm>
              <a:off x="6092730" y="2610369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16;p34">
              <a:extLst>
                <a:ext uri="{FF2B5EF4-FFF2-40B4-BE49-F238E27FC236}">
                  <a16:creationId xmlns:a16="http://schemas.microsoft.com/office/drawing/2014/main" id="{A9962358-5BC8-42BB-AF52-4C4C3DC4C1E5}"/>
                </a:ext>
              </a:extLst>
            </p:cNvPr>
            <p:cNvSpPr/>
            <p:nvPr/>
          </p:nvSpPr>
          <p:spPr>
            <a:xfrm>
              <a:off x="6092730" y="2552877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17;p34">
              <a:extLst>
                <a:ext uri="{FF2B5EF4-FFF2-40B4-BE49-F238E27FC236}">
                  <a16:creationId xmlns:a16="http://schemas.microsoft.com/office/drawing/2014/main" id="{356AEA8B-6D7E-43AD-9CCF-520C2A267619}"/>
                </a:ext>
              </a:extLst>
            </p:cNvPr>
            <p:cNvSpPr/>
            <p:nvPr/>
          </p:nvSpPr>
          <p:spPr>
            <a:xfrm>
              <a:off x="6092730" y="2495385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18;p34">
              <a:extLst>
                <a:ext uri="{FF2B5EF4-FFF2-40B4-BE49-F238E27FC236}">
                  <a16:creationId xmlns:a16="http://schemas.microsoft.com/office/drawing/2014/main" id="{7B588736-3AD1-4CBF-BB55-56A6BCE3F615}"/>
                </a:ext>
              </a:extLst>
            </p:cNvPr>
            <p:cNvSpPr/>
            <p:nvPr/>
          </p:nvSpPr>
          <p:spPr>
            <a:xfrm>
              <a:off x="6092730" y="2437893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19;p34">
              <a:extLst>
                <a:ext uri="{FF2B5EF4-FFF2-40B4-BE49-F238E27FC236}">
                  <a16:creationId xmlns:a16="http://schemas.microsoft.com/office/drawing/2014/main" id="{8DAAC879-CB2A-472F-BE40-F0CFA0AC94AC}"/>
                </a:ext>
              </a:extLst>
            </p:cNvPr>
            <p:cNvSpPr/>
            <p:nvPr/>
          </p:nvSpPr>
          <p:spPr>
            <a:xfrm>
              <a:off x="6092730" y="2380401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25" y="1"/>
                  </a:moveTo>
                  <a:lnTo>
                    <a:pt x="63" y="63"/>
                  </a:lnTo>
                  <a:lnTo>
                    <a:pt x="32" y="94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94"/>
                  </a:lnTo>
                  <a:lnTo>
                    <a:pt x="3001" y="63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20;p34">
              <a:extLst>
                <a:ext uri="{FF2B5EF4-FFF2-40B4-BE49-F238E27FC236}">
                  <a16:creationId xmlns:a16="http://schemas.microsoft.com/office/drawing/2014/main" id="{8AE35DE0-B857-4969-943C-9383AA2C2F26}"/>
                </a:ext>
              </a:extLst>
            </p:cNvPr>
            <p:cNvSpPr/>
            <p:nvPr/>
          </p:nvSpPr>
          <p:spPr>
            <a:xfrm>
              <a:off x="6146484" y="2313653"/>
              <a:ext cx="74278" cy="35301"/>
            </a:xfrm>
            <a:custGeom>
              <a:avLst/>
              <a:gdLst/>
              <a:ahLst/>
              <a:cxnLst/>
              <a:rect l="l" t="t" r="r" b="b"/>
              <a:pathLst>
                <a:path w="1252" h="595" extrusionOk="0">
                  <a:moveTo>
                    <a:pt x="188" y="0"/>
                  </a:moveTo>
                  <a:lnTo>
                    <a:pt x="126" y="32"/>
                  </a:lnTo>
                  <a:lnTo>
                    <a:pt x="63" y="63"/>
                  </a:lnTo>
                  <a:lnTo>
                    <a:pt x="1" y="125"/>
                  </a:lnTo>
                  <a:lnTo>
                    <a:pt x="1" y="219"/>
                  </a:lnTo>
                  <a:lnTo>
                    <a:pt x="1" y="594"/>
                  </a:lnTo>
                  <a:lnTo>
                    <a:pt x="1251" y="594"/>
                  </a:lnTo>
                  <a:lnTo>
                    <a:pt x="1251" y="219"/>
                  </a:lnTo>
                  <a:lnTo>
                    <a:pt x="1220" y="125"/>
                  </a:lnTo>
                  <a:lnTo>
                    <a:pt x="1189" y="63"/>
                  </a:lnTo>
                  <a:lnTo>
                    <a:pt x="1126" y="32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21;p34">
              <a:extLst>
                <a:ext uri="{FF2B5EF4-FFF2-40B4-BE49-F238E27FC236}">
                  <a16:creationId xmlns:a16="http://schemas.microsoft.com/office/drawing/2014/main" id="{54F3E118-EC8B-4C9E-A947-EC807CA552D5}"/>
                </a:ext>
              </a:extLst>
            </p:cNvPr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extrusionOk="0">
                  <a:moveTo>
                    <a:pt x="1032" y="1"/>
                  </a:move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22;p34">
              <a:extLst>
                <a:ext uri="{FF2B5EF4-FFF2-40B4-BE49-F238E27FC236}">
                  <a16:creationId xmlns:a16="http://schemas.microsoft.com/office/drawing/2014/main" id="{D08F1208-5480-43C4-80D8-755FD02EBC39}"/>
                </a:ext>
              </a:extLst>
            </p:cNvPr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fill="none" extrusionOk="0">
                  <a:moveTo>
                    <a:pt x="3282" y="1"/>
                  </a:moveTo>
                  <a:lnTo>
                    <a:pt x="1032" y="1"/>
                  </a:lnTo>
                  <a:lnTo>
                    <a:pt x="0" y="2220"/>
                  </a:ln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23;p34">
              <a:extLst>
                <a:ext uri="{FF2B5EF4-FFF2-40B4-BE49-F238E27FC236}">
                  <a16:creationId xmlns:a16="http://schemas.microsoft.com/office/drawing/2014/main" id="{33E1636C-D92D-48BE-8FFD-8191687F7FCB}"/>
                </a:ext>
              </a:extLst>
            </p:cNvPr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24;p34">
              <a:extLst>
                <a:ext uri="{FF2B5EF4-FFF2-40B4-BE49-F238E27FC236}">
                  <a16:creationId xmlns:a16="http://schemas.microsoft.com/office/drawing/2014/main" id="{13013B83-5940-4947-8BDF-CDA585DDB756}"/>
                </a:ext>
              </a:extLst>
            </p:cNvPr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fill="none" extrusionOk="0">
                  <a:moveTo>
                    <a:pt x="469" y="0"/>
                  </a:moveTo>
                  <a:lnTo>
                    <a:pt x="1" y="0"/>
                  </a:lnTo>
                  <a:lnTo>
                    <a:pt x="1" y="2532"/>
                  </a:ln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25;p34">
              <a:extLst>
                <a:ext uri="{FF2B5EF4-FFF2-40B4-BE49-F238E27FC236}">
                  <a16:creationId xmlns:a16="http://schemas.microsoft.com/office/drawing/2014/main" id="{E9619EE0-1E82-4D04-9249-4A30ED1CD83D}"/>
                </a:ext>
              </a:extLst>
            </p:cNvPr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extrusionOk="0">
                  <a:moveTo>
                    <a:pt x="1782" y="1"/>
                  </a:move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26;p34">
              <a:extLst>
                <a:ext uri="{FF2B5EF4-FFF2-40B4-BE49-F238E27FC236}">
                  <a16:creationId xmlns:a16="http://schemas.microsoft.com/office/drawing/2014/main" id="{3E33DCE4-F386-4490-BB47-05D1C4D2392B}"/>
                </a:ext>
              </a:extLst>
            </p:cNvPr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fill="none" extrusionOk="0">
                  <a:moveTo>
                    <a:pt x="1782" y="1"/>
                  </a:moveTo>
                  <a:lnTo>
                    <a:pt x="0" y="3752"/>
                  </a:ln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27;p34">
              <a:extLst>
                <a:ext uri="{FF2B5EF4-FFF2-40B4-BE49-F238E27FC236}">
                  <a16:creationId xmlns:a16="http://schemas.microsoft.com/office/drawing/2014/main" id="{9E599B84-0864-4339-9204-F19F15DEA5D8}"/>
                </a:ext>
              </a:extLst>
            </p:cNvPr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extrusionOk="0">
                  <a:moveTo>
                    <a:pt x="2345" y="0"/>
                  </a:move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28;p34">
              <a:extLst>
                <a:ext uri="{FF2B5EF4-FFF2-40B4-BE49-F238E27FC236}">
                  <a16:creationId xmlns:a16="http://schemas.microsoft.com/office/drawing/2014/main" id="{F933015E-5493-4B25-8E01-81D97DBC51AF}"/>
                </a:ext>
              </a:extLst>
            </p:cNvPr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fill="none" extrusionOk="0">
                  <a:moveTo>
                    <a:pt x="2720" y="0"/>
                  </a:moveTo>
                  <a:lnTo>
                    <a:pt x="2720" y="0"/>
                  </a:lnTo>
                  <a:lnTo>
                    <a:pt x="2345" y="0"/>
                  </a:lnTo>
                  <a:lnTo>
                    <a:pt x="2345" y="0"/>
                  </a:ln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29;p34">
              <a:extLst>
                <a:ext uri="{FF2B5EF4-FFF2-40B4-BE49-F238E27FC236}">
                  <a16:creationId xmlns:a16="http://schemas.microsoft.com/office/drawing/2014/main" id="{46D59539-7252-4895-8A32-BD2AD1A0C2BB}"/>
                </a:ext>
              </a:extLst>
            </p:cNvPr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extrusionOk="0">
                  <a:moveTo>
                    <a:pt x="63" y="1"/>
                  </a:move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30;p34">
              <a:extLst>
                <a:ext uri="{FF2B5EF4-FFF2-40B4-BE49-F238E27FC236}">
                  <a16:creationId xmlns:a16="http://schemas.microsoft.com/office/drawing/2014/main" id="{AD6325A0-61CF-44AD-8BEE-4992656903AC}"/>
                </a:ext>
              </a:extLst>
            </p:cNvPr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fill="none" extrusionOk="0">
                  <a:moveTo>
                    <a:pt x="2314" y="1"/>
                  </a:moveTo>
                  <a:lnTo>
                    <a:pt x="63" y="1"/>
                  </a:ln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31;p34">
              <a:extLst>
                <a:ext uri="{FF2B5EF4-FFF2-40B4-BE49-F238E27FC236}">
                  <a16:creationId xmlns:a16="http://schemas.microsoft.com/office/drawing/2014/main" id="{3D21BB4D-09C5-47A0-8C03-62FB52531DAE}"/>
                </a:ext>
              </a:extLst>
            </p:cNvPr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extrusionOk="0">
                  <a:moveTo>
                    <a:pt x="1251" y="1"/>
                  </a:move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32;p34">
              <a:extLst>
                <a:ext uri="{FF2B5EF4-FFF2-40B4-BE49-F238E27FC236}">
                  <a16:creationId xmlns:a16="http://schemas.microsoft.com/office/drawing/2014/main" id="{FA18E488-1945-43FE-B43C-CAD4A0AE4B8E}"/>
                </a:ext>
              </a:extLst>
            </p:cNvPr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fill="none" extrusionOk="0">
                  <a:moveTo>
                    <a:pt x="1251" y="1"/>
                  </a:moveTo>
                  <a:lnTo>
                    <a:pt x="1251" y="1"/>
                  </a:ln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33;p34">
              <a:extLst>
                <a:ext uri="{FF2B5EF4-FFF2-40B4-BE49-F238E27FC236}">
                  <a16:creationId xmlns:a16="http://schemas.microsoft.com/office/drawing/2014/main" id="{C4D67230-CBAD-4E5D-AD46-7699C1432B07}"/>
                </a:ext>
              </a:extLst>
            </p:cNvPr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extrusionOk="0">
                  <a:moveTo>
                    <a:pt x="876" y="1"/>
                  </a:move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34;p34">
              <a:extLst>
                <a:ext uri="{FF2B5EF4-FFF2-40B4-BE49-F238E27FC236}">
                  <a16:creationId xmlns:a16="http://schemas.microsoft.com/office/drawing/2014/main" id="{1AF56EB7-A2FA-450D-9DD6-25D885F71927}"/>
                </a:ext>
              </a:extLst>
            </p:cNvPr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fill="none" extrusionOk="0">
                  <a:moveTo>
                    <a:pt x="1783" y="1"/>
                  </a:moveTo>
                  <a:lnTo>
                    <a:pt x="876" y="1"/>
                  </a:ln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35;p34">
              <a:extLst>
                <a:ext uri="{FF2B5EF4-FFF2-40B4-BE49-F238E27FC236}">
                  <a16:creationId xmlns:a16="http://schemas.microsoft.com/office/drawing/2014/main" id="{6894CFDD-5244-45DA-8F24-B11006AA4FD9}"/>
                </a:ext>
              </a:extLst>
            </p:cNvPr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extrusionOk="0">
                  <a:moveTo>
                    <a:pt x="188" y="0"/>
                  </a:move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36;p34">
              <a:extLst>
                <a:ext uri="{FF2B5EF4-FFF2-40B4-BE49-F238E27FC236}">
                  <a16:creationId xmlns:a16="http://schemas.microsoft.com/office/drawing/2014/main" id="{9FE2127D-90EC-4DFE-A267-B3AC7D3F6507}"/>
                </a:ext>
              </a:extLst>
            </p:cNvPr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fill="none" extrusionOk="0">
                  <a:moveTo>
                    <a:pt x="188" y="0"/>
                  </a:moveTo>
                  <a:lnTo>
                    <a:pt x="0" y="375"/>
                  </a:ln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37;p34">
              <a:extLst>
                <a:ext uri="{FF2B5EF4-FFF2-40B4-BE49-F238E27FC236}">
                  <a16:creationId xmlns:a16="http://schemas.microsoft.com/office/drawing/2014/main" id="{70656C87-DC33-4FA5-849E-C152214D07E7}"/>
                </a:ext>
              </a:extLst>
            </p:cNvPr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extrusionOk="0">
                  <a:moveTo>
                    <a:pt x="1688" y="0"/>
                  </a:moveTo>
                  <a:lnTo>
                    <a:pt x="0" y="3595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38;p34">
              <a:extLst>
                <a:ext uri="{FF2B5EF4-FFF2-40B4-BE49-F238E27FC236}">
                  <a16:creationId xmlns:a16="http://schemas.microsoft.com/office/drawing/2014/main" id="{46DECB15-42F6-4BA8-8D3A-EE98C54AE23B}"/>
                </a:ext>
              </a:extLst>
            </p:cNvPr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fill="none" extrusionOk="0">
                  <a:moveTo>
                    <a:pt x="2594" y="0"/>
                  </a:moveTo>
                  <a:lnTo>
                    <a:pt x="1688" y="0"/>
                  </a:lnTo>
                  <a:lnTo>
                    <a:pt x="0" y="3595"/>
                  </a:lnTo>
                  <a:lnTo>
                    <a:pt x="0" y="4001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39;p34">
              <a:extLst>
                <a:ext uri="{FF2B5EF4-FFF2-40B4-BE49-F238E27FC236}">
                  <a16:creationId xmlns:a16="http://schemas.microsoft.com/office/drawing/2014/main" id="{9868FB0A-FBE0-40C8-96AB-0C569F653E00}"/>
                </a:ext>
              </a:extLst>
            </p:cNvPr>
            <p:cNvSpPr/>
            <p:nvPr/>
          </p:nvSpPr>
          <p:spPr>
            <a:xfrm>
              <a:off x="3791217" y="1937196"/>
              <a:ext cx="76117" cy="55652"/>
            </a:xfrm>
            <a:custGeom>
              <a:avLst/>
              <a:gdLst/>
              <a:ahLst/>
              <a:cxnLst/>
              <a:rect l="l" t="t" r="r" b="b"/>
              <a:pathLst>
                <a:path w="1283" h="938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438" y="0"/>
                  </a:lnTo>
                  <a:close/>
                  <a:moveTo>
                    <a:pt x="1282" y="188"/>
                  </a:moveTo>
                  <a:lnTo>
                    <a:pt x="1001" y="406"/>
                  </a:lnTo>
                  <a:lnTo>
                    <a:pt x="782" y="657"/>
                  </a:lnTo>
                  <a:lnTo>
                    <a:pt x="595" y="938"/>
                  </a:lnTo>
                  <a:lnTo>
                    <a:pt x="907" y="938"/>
                  </a:lnTo>
                  <a:lnTo>
                    <a:pt x="1282" y="188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40;p34">
              <a:extLst>
                <a:ext uri="{FF2B5EF4-FFF2-40B4-BE49-F238E27FC236}">
                  <a16:creationId xmlns:a16="http://schemas.microsoft.com/office/drawing/2014/main" id="{D9053DE3-F84E-44AB-BF72-661CAE2D7360}"/>
                </a:ext>
              </a:extLst>
            </p:cNvPr>
            <p:cNvSpPr/>
            <p:nvPr/>
          </p:nvSpPr>
          <p:spPr>
            <a:xfrm>
              <a:off x="3826459" y="1948291"/>
              <a:ext cx="40877" cy="44557"/>
            </a:xfrm>
            <a:custGeom>
              <a:avLst/>
              <a:gdLst/>
              <a:ahLst/>
              <a:cxnLst/>
              <a:rect l="l" t="t" r="r" b="b"/>
              <a:pathLst>
                <a:path w="689" h="751" fill="none" extrusionOk="0">
                  <a:moveTo>
                    <a:pt x="688" y="1"/>
                  </a:moveTo>
                  <a:lnTo>
                    <a:pt x="688" y="1"/>
                  </a:lnTo>
                  <a:lnTo>
                    <a:pt x="407" y="219"/>
                  </a:lnTo>
                  <a:lnTo>
                    <a:pt x="407" y="219"/>
                  </a:lnTo>
                  <a:lnTo>
                    <a:pt x="188" y="470"/>
                  </a:lnTo>
                  <a:lnTo>
                    <a:pt x="1" y="751"/>
                  </a:lnTo>
                  <a:lnTo>
                    <a:pt x="313" y="751"/>
                  </a:lnTo>
                  <a:lnTo>
                    <a:pt x="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41;p34">
              <a:extLst>
                <a:ext uri="{FF2B5EF4-FFF2-40B4-BE49-F238E27FC236}">
                  <a16:creationId xmlns:a16="http://schemas.microsoft.com/office/drawing/2014/main" id="{A9B5B258-14FE-4204-96F9-33B239F40355}"/>
                </a:ext>
              </a:extLst>
            </p:cNvPr>
            <p:cNvSpPr/>
            <p:nvPr/>
          </p:nvSpPr>
          <p:spPr>
            <a:xfrm>
              <a:off x="3791217" y="1937196"/>
              <a:ext cx="40877" cy="55652"/>
            </a:xfrm>
            <a:custGeom>
              <a:avLst/>
              <a:gdLst/>
              <a:ahLst/>
              <a:cxnLst/>
              <a:rect l="l" t="t" r="r" b="b"/>
              <a:pathLst>
                <a:path w="689" h="938" fill="none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626" y="31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42;p34">
              <a:extLst>
                <a:ext uri="{FF2B5EF4-FFF2-40B4-BE49-F238E27FC236}">
                  <a16:creationId xmlns:a16="http://schemas.microsoft.com/office/drawing/2014/main" id="{5B1B9293-E95F-4B65-8FC6-EC38A93AF9F9}"/>
                </a:ext>
              </a:extLst>
            </p:cNvPr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extrusionOk="0">
                  <a:moveTo>
                    <a:pt x="1594" y="0"/>
                  </a:move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90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43;p34">
              <a:extLst>
                <a:ext uri="{FF2B5EF4-FFF2-40B4-BE49-F238E27FC236}">
                  <a16:creationId xmlns:a16="http://schemas.microsoft.com/office/drawing/2014/main" id="{0AEEAE32-5459-4DA0-9239-9EA214147A6F}"/>
                </a:ext>
              </a:extLst>
            </p:cNvPr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fill="none" extrusionOk="0">
                  <a:moveTo>
                    <a:pt x="1594" y="0"/>
                  </a:moveTo>
                  <a:lnTo>
                    <a:pt x="1594" y="0"/>
                  </a:ln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44;p34">
              <a:extLst>
                <a:ext uri="{FF2B5EF4-FFF2-40B4-BE49-F238E27FC236}">
                  <a16:creationId xmlns:a16="http://schemas.microsoft.com/office/drawing/2014/main" id="{789FFC78-E15D-4077-B52B-8543238EED26}"/>
                </a:ext>
              </a:extLst>
            </p:cNvPr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extrusionOk="0">
                  <a:moveTo>
                    <a:pt x="32" y="1"/>
                  </a:move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45;p34">
              <a:extLst>
                <a:ext uri="{FF2B5EF4-FFF2-40B4-BE49-F238E27FC236}">
                  <a16:creationId xmlns:a16="http://schemas.microsoft.com/office/drawing/2014/main" id="{5ADC0852-3D58-4AF7-994A-918DEA9B5815}"/>
                </a:ext>
              </a:extLst>
            </p:cNvPr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fill="none" extrusionOk="0">
                  <a:moveTo>
                    <a:pt x="938" y="1"/>
                  </a:moveTo>
                  <a:lnTo>
                    <a:pt x="626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46;p34">
              <a:extLst>
                <a:ext uri="{FF2B5EF4-FFF2-40B4-BE49-F238E27FC236}">
                  <a16:creationId xmlns:a16="http://schemas.microsoft.com/office/drawing/2014/main" id="{DAA72706-347D-47D8-8439-238B044485F3}"/>
                </a:ext>
              </a:extLst>
            </p:cNvPr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extrusionOk="0">
                  <a:moveTo>
                    <a:pt x="2720" y="1"/>
                  </a:moveTo>
                  <a:lnTo>
                    <a:pt x="1" y="5846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47;p34">
              <a:extLst>
                <a:ext uri="{FF2B5EF4-FFF2-40B4-BE49-F238E27FC236}">
                  <a16:creationId xmlns:a16="http://schemas.microsoft.com/office/drawing/2014/main" id="{F44A8731-4706-417F-ADDB-4B26E6DD8281}"/>
                </a:ext>
              </a:extLst>
            </p:cNvPr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fill="none" extrusionOk="0">
                  <a:moveTo>
                    <a:pt x="6346" y="1"/>
                  </a:moveTo>
                  <a:lnTo>
                    <a:pt x="2720" y="1"/>
                  </a:lnTo>
                  <a:lnTo>
                    <a:pt x="1" y="5846"/>
                  </a:lnTo>
                  <a:lnTo>
                    <a:pt x="1" y="5846"/>
                  </a:lnTo>
                  <a:lnTo>
                    <a:pt x="907" y="5815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48;p34">
              <a:extLst>
                <a:ext uri="{FF2B5EF4-FFF2-40B4-BE49-F238E27FC236}">
                  <a16:creationId xmlns:a16="http://schemas.microsoft.com/office/drawing/2014/main" id="{17B7B80D-4E6D-4F46-92BF-401C8CC1C470}"/>
                </a:ext>
              </a:extLst>
            </p:cNvPr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49;p34">
              <a:extLst>
                <a:ext uri="{FF2B5EF4-FFF2-40B4-BE49-F238E27FC236}">
                  <a16:creationId xmlns:a16="http://schemas.microsoft.com/office/drawing/2014/main" id="{72D78B64-40FB-442F-8823-2995818CBE71}"/>
                </a:ext>
              </a:extLst>
            </p:cNvPr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fill="none" extrusionOk="0">
                  <a:moveTo>
                    <a:pt x="1970" y="0"/>
                  </a:moveTo>
                  <a:lnTo>
                    <a:pt x="1251" y="0"/>
                  </a:lnTo>
                  <a:lnTo>
                    <a:pt x="1251" y="0"/>
                  </a:ln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50;p34">
              <a:extLst>
                <a:ext uri="{FF2B5EF4-FFF2-40B4-BE49-F238E27FC236}">
                  <a16:creationId xmlns:a16="http://schemas.microsoft.com/office/drawing/2014/main" id="{CE4FD6B5-54DF-4EA8-BE20-289E12DF72E0}"/>
                </a:ext>
              </a:extLst>
            </p:cNvPr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51;p34">
              <a:extLst>
                <a:ext uri="{FF2B5EF4-FFF2-40B4-BE49-F238E27FC236}">
                  <a16:creationId xmlns:a16="http://schemas.microsoft.com/office/drawing/2014/main" id="{CCE281D2-2B93-4970-ABF2-8D087FBCE3BA}"/>
                </a:ext>
              </a:extLst>
            </p:cNvPr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fill="none" extrusionOk="0">
                  <a:moveTo>
                    <a:pt x="938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52;p34">
              <a:extLst>
                <a:ext uri="{FF2B5EF4-FFF2-40B4-BE49-F238E27FC236}">
                  <a16:creationId xmlns:a16="http://schemas.microsoft.com/office/drawing/2014/main" id="{C946A67A-0FEA-46F7-9A97-FB73D4781CF2}"/>
                </a:ext>
              </a:extLst>
            </p:cNvPr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extrusionOk="0">
                  <a:moveTo>
                    <a:pt x="1376" y="1"/>
                  </a:move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53;p34">
              <a:extLst>
                <a:ext uri="{FF2B5EF4-FFF2-40B4-BE49-F238E27FC236}">
                  <a16:creationId xmlns:a16="http://schemas.microsoft.com/office/drawing/2014/main" id="{3D5954CA-08C6-4BD1-A991-6B92D1E2B92E}"/>
                </a:ext>
              </a:extLst>
            </p:cNvPr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3033" y="32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54;p34">
              <a:extLst>
                <a:ext uri="{FF2B5EF4-FFF2-40B4-BE49-F238E27FC236}">
                  <a16:creationId xmlns:a16="http://schemas.microsoft.com/office/drawing/2014/main" id="{85304458-7E2C-42DE-B9DF-E57E45A157E4}"/>
                </a:ext>
              </a:extLst>
            </p:cNvPr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extrusionOk="0">
                  <a:moveTo>
                    <a:pt x="63" y="1"/>
                  </a:move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55;p34">
              <a:extLst>
                <a:ext uri="{FF2B5EF4-FFF2-40B4-BE49-F238E27FC236}">
                  <a16:creationId xmlns:a16="http://schemas.microsoft.com/office/drawing/2014/main" id="{5A0DDBE1-2904-4E62-9749-A0AB843B9326}"/>
                </a:ext>
              </a:extLst>
            </p:cNvPr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fill="none" extrusionOk="0">
                  <a:moveTo>
                    <a:pt x="3689" y="1"/>
                  </a:moveTo>
                  <a:lnTo>
                    <a:pt x="63" y="1"/>
                  </a:ln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956;p34">
            <a:extLst>
              <a:ext uri="{FF2B5EF4-FFF2-40B4-BE49-F238E27FC236}">
                <a16:creationId xmlns:a16="http://schemas.microsoft.com/office/drawing/2014/main" id="{C0C9B9B9-E752-48D0-83F4-9E50BACCB8C0}"/>
              </a:ext>
            </a:extLst>
          </p:cNvPr>
          <p:cNvSpPr/>
          <p:nvPr/>
        </p:nvSpPr>
        <p:spPr>
          <a:xfrm>
            <a:off x="1402358" y="4897630"/>
            <a:ext cx="2303856" cy="58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Orientation of charging station</a:t>
            </a:r>
            <a:endParaRPr sz="2200" b="1" dirty="0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287" name="Google Shape;957;p34">
            <a:extLst>
              <a:ext uri="{FF2B5EF4-FFF2-40B4-BE49-F238E27FC236}">
                <a16:creationId xmlns:a16="http://schemas.microsoft.com/office/drawing/2014/main" id="{3047863B-7799-43D2-8DBA-D234F343B90A}"/>
              </a:ext>
            </a:extLst>
          </p:cNvPr>
          <p:cNvSpPr/>
          <p:nvPr/>
        </p:nvSpPr>
        <p:spPr>
          <a:xfrm>
            <a:off x="5847401" y="4966610"/>
            <a:ext cx="194928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Maintenance</a:t>
            </a:r>
            <a:endParaRPr sz="2200" b="1" dirty="0">
              <a:solidFill>
                <a:schemeClr val="accent4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288" name="Google Shape;958;p34">
            <a:extLst>
              <a:ext uri="{FF2B5EF4-FFF2-40B4-BE49-F238E27FC236}">
                <a16:creationId xmlns:a16="http://schemas.microsoft.com/office/drawing/2014/main" id="{71AA6FFA-3F1E-4423-B2E8-7C56A89287EF}"/>
              </a:ext>
            </a:extLst>
          </p:cNvPr>
          <p:cNvSpPr/>
          <p:nvPr/>
        </p:nvSpPr>
        <p:spPr>
          <a:xfrm>
            <a:off x="8154697" y="4996818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Cost</a:t>
            </a:r>
            <a:endParaRPr sz="2200" b="1" dirty="0">
              <a:solidFill>
                <a:schemeClr val="accent6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289" name="Google Shape;959;p34">
            <a:extLst>
              <a:ext uri="{FF2B5EF4-FFF2-40B4-BE49-F238E27FC236}">
                <a16:creationId xmlns:a16="http://schemas.microsoft.com/office/drawing/2014/main" id="{989D7FA0-03E7-4B1D-8A03-63E9CDA31CAD}"/>
              </a:ext>
            </a:extLst>
          </p:cNvPr>
          <p:cNvSpPr/>
          <p:nvPr/>
        </p:nvSpPr>
        <p:spPr>
          <a:xfrm>
            <a:off x="3700185" y="4966621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Availability</a:t>
            </a:r>
            <a:endParaRPr sz="22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094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8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7D457-58F6-46BA-88FB-A41F600CAF4E}"/>
              </a:ext>
            </a:extLst>
          </p:cNvPr>
          <p:cNvSpPr txBox="1"/>
          <p:nvPr/>
        </p:nvSpPr>
        <p:spPr>
          <a:xfrm>
            <a:off x="656844" y="5001768"/>
            <a:ext cx="340309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0BC00-254E-41F2-B448-F2336402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6600" y="799154"/>
            <a:ext cx="4860603" cy="3156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3A5F8-5BBB-4DE5-81B0-65FAAD19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333803" y="750196"/>
            <a:ext cx="5536632" cy="32054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A0E910-48D9-41E6-97B3-30642D191234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peak Power consumption </a:t>
            </a:r>
          </a:p>
          <a:p>
            <a:pPr marL="800100" lvl="1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Monday: 1128.88 kWh</a:t>
            </a:r>
          </a:p>
          <a:p>
            <a:pPr marL="800100" lvl="1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Tuesday: 1011.32 kWh</a:t>
            </a:r>
          </a:p>
          <a:p>
            <a:pPr marL="34290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power consumption peaks range between 8 am and 4 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6492E-59FA-4A8C-BF4A-537F32AB5E7B}"/>
              </a:ext>
            </a:extLst>
          </p:cNvPr>
          <p:cNvSpPr txBox="1"/>
          <p:nvPr/>
        </p:nvSpPr>
        <p:spPr>
          <a:xfrm>
            <a:off x="736599" y="3964485"/>
            <a:ext cx="4860603" cy="302300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5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power consumption(kWh) for each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DDB68-9F72-4FFE-995A-0D2C30C00FCE}"/>
              </a:ext>
            </a:extLst>
          </p:cNvPr>
          <p:cNvSpPr txBox="1"/>
          <p:nvPr/>
        </p:nvSpPr>
        <p:spPr>
          <a:xfrm>
            <a:off x="6333803" y="3964485"/>
            <a:ext cx="5536632" cy="301751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5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power consumption(kWh) for each day</a:t>
            </a:r>
          </a:p>
        </p:txBody>
      </p:sp>
    </p:spTree>
    <p:extLst>
      <p:ext uri="{BB962C8B-B14F-4D97-AF65-F5344CB8AC3E}">
        <p14:creationId xmlns:p14="http://schemas.microsoft.com/office/powerpoint/2010/main" val="137562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8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hidden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hidden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7D457-58F6-46BA-88FB-A41F600CAF4E}"/>
              </a:ext>
            </a:extLst>
          </p:cNvPr>
          <p:cNvSpPr txBox="1"/>
          <p:nvPr/>
        </p:nvSpPr>
        <p:spPr bwMode="hidden">
          <a:xfrm>
            <a:off x="745998" y="4942072"/>
            <a:ext cx="3684488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0BC00-254E-41F2-B448-F2336402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hidden">
          <a:xfrm>
            <a:off x="783843" y="714716"/>
            <a:ext cx="4805515" cy="3120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3A5F8-5BBB-4DE5-81B0-65FAAD19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hidden">
          <a:xfrm>
            <a:off x="6162209" y="685015"/>
            <a:ext cx="4942332" cy="310816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hidden"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A0E910-48D9-41E6-97B3-30642D191234}"/>
              </a:ext>
            </a:extLst>
          </p:cNvPr>
          <p:cNvSpPr txBox="1"/>
          <p:nvPr/>
        </p:nvSpPr>
        <p:spPr bwMode="hidden">
          <a:xfrm>
            <a:off x="4127669" y="481550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stations E12, E11 and E13 are having higher power consumption than the rest of the charging stations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6492E-59FA-4A8C-BF4A-537F32AB5E7B}"/>
              </a:ext>
            </a:extLst>
          </p:cNvPr>
          <p:cNvSpPr txBox="1"/>
          <p:nvPr/>
        </p:nvSpPr>
        <p:spPr bwMode="hidden">
          <a:xfrm>
            <a:off x="783843" y="3835121"/>
            <a:ext cx="4942332" cy="301751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5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Power Consumption for Each Charging Station </a:t>
            </a:r>
            <a:endParaRPr lang="en-GB" sz="15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DDB68-9F72-4FFE-995A-0D2C30C00FCE}"/>
              </a:ext>
            </a:extLst>
          </p:cNvPr>
          <p:cNvSpPr txBox="1"/>
          <p:nvPr/>
        </p:nvSpPr>
        <p:spPr bwMode="hidden">
          <a:xfrm>
            <a:off x="6162209" y="3788273"/>
            <a:ext cx="4942332" cy="301751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5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Total Power Consumption for Each Charging Station</a:t>
            </a:r>
            <a:endParaRPr lang="en-GB" sz="15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67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24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0E20D-3EA2-4AD7-A9F8-7339A0AF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35" y="122234"/>
            <a:ext cx="9465131" cy="80756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D081-0DA9-4B39-9B93-6491C16F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435" y="1375569"/>
            <a:ext cx="9465564" cy="34009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stations are overloaded from 8 am to 4 pm and this significantly increases the cost of charging and overburdens the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During the working days, the power consumption is higher compared to that of the weekends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charging stations are not used simultaneously, and each station has different power consumption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Few of the most used stations are active only during working hours and bare a large power consumption in these hours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Few of the stations has minimal power consumptions or some time no power consumption during the non-working hours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Few stations are more popular than most of the stations and are being used regularly</a:t>
            </a:r>
          </a:p>
        </p:txBody>
      </p:sp>
    </p:spTree>
    <p:extLst>
      <p:ext uri="{BB962C8B-B14F-4D97-AF65-F5344CB8AC3E}">
        <p14:creationId xmlns:p14="http://schemas.microsoft.com/office/powerpoint/2010/main" val="181177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9" name="Rectangle 3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0" name="Rectangle 3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1" name="Rectangle 3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53" name="Group 26"/>
          <p:cNvGrpSpPr>
            <a:grpSpLocks/>
          </p:cNvGrpSpPr>
          <p:nvPr/>
        </p:nvGrpSpPr>
        <p:grpSpPr bwMode="auto">
          <a:xfrm>
            <a:off x="0" y="103188"/>
            <a:ext cx="500063" cy="76200"/>
            <a:chOff x="0" y="0"/>
            <a:chExt cx="499782" cy="76840"/>
          </a:xfrm>
        </p:grpSpPr>
      </p:grpSp>
      <p:grpSp>
        <p:nvGrpSpPr>
          <p:cNvPr id="2049" name="Group 27"/>
          <p:cNvGrpSpPr>
            <a:grpSpLocks/>
          </p:cNvGrpSpPr>
          <p:nvPr/>
        </p:nvGrpSpPr>
        <p:grpSpPr bwMode="auto">
          <a:xfrm>
            <a:off x="84138" y="-412750"/>
            <a:ext cx="338137" cy="76200"/>
            <a:chOff x="0" y="0"/>
            <a:chExt cx="338284" cy="76264"/>
          </a:xfrm>
        </p:grpSpPr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3B70DF9-309E-4781-BB42-9BC56E0D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81" y="235149"/>
            <a:ext cx="10031622" cy="656391"/>
          </a:xfrm>
        </p:spPr>
        <p:txBody>
          <a:bodyPr>
            <a:noAutofit/>
          </a:bodyPr>
          <a:lstStyle/>
          <a:p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Dynamic Load Management With Scheduling </a:t>
            </a:r>
          </a:p>
        </p:txBody>
      </p:sp>
      <p:pic>
        <p:nvPicPr>
          <p:cNvPr id="1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83641-9718-4613-BFEA-E8882E989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34" y="1327133"/>
            <a:ext cx="6961851" cy="4924528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DE886A4-7345-4D55-A751-92C12B3CFBBF}"/>
              </a:ext>
            </a:extLst>
          </p:cNvPr>
          <p:cNvSpPr/>
          <p:nvPr/>
        </p:nvSpPr>
        <p:spPr>
          <a:xfrm>
            <a:off x="1831813" y="3429000"/>
            <a:ext cx="2259183" cy="2263014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8E7981-5EFC-4520-AB76-3632E8CF6506}"/>
              </a:ext>
            </a:extLst>
          </p:cNvPr>
          <p:cNvSpPr/>
          <p:nvPr/>
        </p:nvSpPr>
        <p:spPr>
          <a:xfrm>
            <a:off x="4125545" y="1735494"/>
            <a:ext cx="1980127" cy="3960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BEA6B0-F0C4-4B3E-B603-F90864B2A73B}"/>
              </a:ext>
            </a:extLst>
          </p:cNvPr>
          <p:cNvSpPr/>
          <p:nvPr/>
        </p:nvSpPr>
        <p:spPr>
          <a:xfrm>
            <a:off x="6151633" y="3386497"/>
            <a:ext cx="1772829" cy="2309327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E223E-4B25-446A-AC17-9A9F5DAC8E75}"/>
              </a:ext>
            </a:extLst>
          </p:cNvPr>
          <p:cNvSpPr txBox="1"/>
          <p:nvPr/>
        </p:nvSpPr>
        <p:spPr>
          <a:xfrm>
            <a:off x="2282601" y="3461030"/>
            <a:ext cx="11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AFA77-DE4A-4D5C-BDC3-C85B15448E02}"/>
              </a:ext>
            </a:extLst>
          </p:cNvPr>
          <p:cNvSpPr txBox="1"/>
          <p:nvPr/>
        </p:nvSpPr>
        <p:spPr>
          <a:xfrm>
            <a:off x="4683359" y="1766358"/>
            <a:ext cx="12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1EE830-BF4C-4E6A-81F0-6C6F8B80D507}"/>
              </a:ext>
            </a:extLst>
          </p:cNvPr>
          <p:cNvSpPr txBox="1"/>
          <p:nvPr/>
        </p:nvSpPr>
        <p:spPr>
          <a:xfrm>
            <a:off x="6634425" y="3395701"/>
            <a:ext cx="10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EEE63-E4F9-4D8E-80A9-C36862C176E7}"/>
              </a:ext>
            </a:extLst>
          </p:cNvPr>
          <p:cNvSpPr txBox="1"/>
          <p:nvPr/>
        </p:nvSpPr>
        <p:spPr>
          <a:xfrm>
            <a:off x="8164285" y="1766358"/>
            <a:ext cx="410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 -1: Off-Peak (12 am – 8.59 am)</a:t>
            </a:r>
          </a:p>
          <a:p>
            <a:pPr algn="just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 -2: Peak (9 am – 4 pm)</a:t>
            </a:r>
          </a:p>
          <a:p>
            <a:pPr algn="just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 -3: Off-Peak (5 pm – 11.59 pm)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29198-7232-461E-9B33-9C46AECF390D}"/>
              </a:ext>
            </a:extLst>
          </p:cNvPr>
          <p:cNvSpPr txBox="1"/>
          <p:nvPr/>
        </p:nvSpPr>
        <p:spPr>
          <a:xfrm>
            <a:off x="3503512" y="6261768"/>
            <a:ext cx="396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Fig: Total Power Consumption vs Time</a:t>
            </a:r>
          </a:p>
        </p:txBody>
      </p:sp>
    </p:spTree>
    <p:extLst>
      <p:ext uri="{BB962C8B-B14F-4D97-AF65-F5344CB8AC3E}">
        <p14:creationId xmlns:p14="http://schemas.microsoft.com/office/powerpoint/2010/main" val="318324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EB9C9C-0893-4A72-9734-11957D9F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04001" y="149287"/>
            <a:ext cx="8089193" cy="6466114"/>
          </a:xfrm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ED7C21B9-B551-4AF4-9208-035F1F328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680249"/>
              </p:ext>
            </p:extLst>
          </p:nvPr>
        </p:nvGraphicFramePr>
        <p:xfrm>
          <a:off x="8535799" y="3797710"/>
          <a:ext cx="3789501" cy="2339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507">
                  <a:extLst>
                    <a:ext uri="{9D8B030D-6E8A-4147-A177-3AD203B41FA5}">
                      <a16:colId xmlns:a16="http://schemas.microsoft.com/office/drawing/2014/main" val="3335820813"/>
                    </a:ext>
                  </a:extLst>
                </a:gridCol>
                <a:gridCol w="3087994">
                  <a:extLst>
                    <a:ext uri="{9D8B030D-6E8A-4147-A177-3AD203B41FA5}">
                      <a16:colId xmlns:a16="http://schemas.microsoft.com/office/drawing/2014/main" val="2550687758"/>
                    </a:ext>
                  </a:extLst>
                </a:gridCol>
              </a:tblGrid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DLM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Dynamic Load Management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37834380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EP 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 dirty="0">
                          <a:latin typeface="Cambria"/>
                          <a:ea typeface="Cambria"/>
                        </a:rPr>
                        <a:t>Emergency Power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9496341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PS 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Prediction Slot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0175942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NS 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Number of Charging Slot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3383426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P   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Peak Power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6340961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AP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Available Power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74694505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CP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Calculated Power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70458211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SOC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 dirty="0">
                          <a:latin typeface="Cambria"/>
                          <a:ea typeface="Cambria"/>
                        </a:rPr>
                        <a:t>State of Charging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42313795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5A9C6EE8-69AC-4730-9776-C96B6028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799" y="3319227"/>
            <a:ext cx="2346099" cy="310529"/>
          </a:xfrm>
        </p:spPr>
        <p:txBody>
          <a:bodyPr>
            <a:noAutofit/>
          </a:bodyPr>
          <a:lstStyle/>
          <a:p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List of abbreviations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51772-ABF6-46F0-9345-CD757F171782}"/>
              </a:ext>
            </a:extLst>
          </p:cNvPr>
          <p:cNvSpPr txBox="1"/>
          <p:nvPr/>
        </p:nvSpPr>
        <p:spPr>
          <a:xfrm>
            <a:off x="8793194" y="681135"/>
            <a:ext cx="339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Emergency charging Price = 3 * Normal 			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1FCB7-9F80-438D-AFB3-310142DAE3B5}"/>
              </a:ext>
            </a:extLst>
          </p:cNvPr>
          <p:cNvSpPr txBox="1"/>
          <p:nvPr/>
        </p:nvSpPr>
        <p:spPr>
          <a:xfrm>
            <a:off x="137767" y="4443625"/>
            <a:ext cx="3789501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Peak Time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Charging Price = 2 * Normal Price</a:t>
            </a:r>
            <a:endParaRPr 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Off-Peak Time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Booking Slot = (CS-PS )*75%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Charging Price = Normal 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29D28-C657-45E7-B3F9-86DCD3D10AB8}"/>
              </a:ext>
            </a:extLst>
          </p:cNvPr>
          <p:cNvSpPr txBox="1"/>
          <p:nvPr/>
        </p:nvSpPr>
        <p:spPr>
          <a:xfrm>
            <a:off x="4818381" y="6570213"/>
            <a:ext cx="297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Fig : DLM With Scheduling</a:t>
            </a:r>
          </a:p>
        </p:txBody>
      </p:sp>
    </p:spTree>
    <p:extLst>
      <p:ext uri="{BB962C8B-B14F-4D97-AF65-F5344CB8AC3E}">
        <p14:creationId xmlns:p14="http://schemas.microsoft.com/office/powerpoint/2010/main" val="135586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bffbba4-15b5-486a-9e25-5eda495993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443B6A13468E54F809EAD32B0FA5D02" ma:contentTypeVersion="12" ma:contentTypeDescription="Ein neues Dokument erstellen." ma:contentTypeScope="" ma:versionID="0ba812566a60ded2b1ec11045107e5e1">
  <xsd:schema xmlns:xsd="http://www.w3.org/2001/XMLSchema" xmlns:xs="http://www.w3.org/2001/XMLSchema" xmlns:p="http://schemas.microsoft.com/office/2006/metadata/properties" xmlns:ns3="402e824d-40c5-486f-b2cf-e66b4c4ad272" xmlns:ns4="2bffbba4-15b5-486a-9e25-5eda4959938b" targetNamespace="http://schemas.microsoft.com/office/2006/metadata/properties" ma:root="true" ma:fieldsID="cb1bd1e611a78d6c2576ea70b83ced3a" ns3:_="" ns4:_="">
    <xsd:import namespace="402e824d-40c5-486f-b2cf-e66b4c4ad272"/>
    <xsd:import namespace="2bffbba4-15b5-486a-9e25-5eda495993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e824d-40c5-486f-b2cf-e66b4c4ad2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fbba4-15b5-486a-9e25-5eda495993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2bffbba4-15b5-486a-9e25-5eda4959938b"/>
    <ds:schemaRef ds:uri="402e824d-40c5-486f-b2cf-e66b4c4ad2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B34BAA-7755-49D2-8E20-D92274B3ED8A}">
  <ds:schemaRefs>
    <ds:schemaRef ds:uri="2bffbba4-15b5-486a-9e25-5eda4959938b"/>
    <ds:schemaRef ds:uri="402e824d-40c5-486f-b2cf-e66b4c4ad2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726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Cambria</vt:lpstr>
      <vt:lpstr>Fira Sans</vt:lpstr>
      <vt:lpstr>Roboto</vt:lpstr>
      <vt:lpstr>Wingdings</vt:lpstr>
      <vt:lpstr>Office Theme</vt:lpstr>
      <vt:lpstr>analysis of  charging schedules of electric vehicles considering end-user inputs </vt:lpstr>
      <vt:lpstr>Contents</vt:lpstr>
      <vt:lpstr>PowerPoint Presentation</vt:lpstr>
      <vt:lpstr>PowerPoint Presentation</vt:lpstr>
      <vt:lpstr>PowerPoint Presentation</vt:lpstr>
      <vt:lpstr>PowerPoint Presentation</vt:lpstr>
      <vt:lpstr>Problem Statements</vt:lpstr>
      <vt:lpstr>Dynamic Load Management With Scheduling </vt:lpstr>
      <vt:lpstr>List of abbreviations</vt:lpstr>
      <vt:lpstr>Benefits Of DLM With Scheduling Strategy</vt:lpstr>
      <vt:lpstr>Hybrid Power Cost Estimation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charging schedules of electric vehicles considering end-user inputs</dc:title>
  <dc:creator>Arudpiragasam, Kirsnaragavan (SRH Hochschulen Berlin Student)</dc:creator>
  <cp:lastModifiedBy>Arudpiragasam, Kirsnaragavan (SRH Hochschulen Berlin Student)</cp:lastModifiedBy>
  <cp:revision>4</cp:revision>
  <dcterms:created xsi:type="dcterms:W3CDTF">2021-01-29T00:33:22Z</dcterms:created>
  <dcterms:modified xsi:type="dcterms:W3CDTF">2021-07-21T16:39:35Z</dcterms:modified>
</cp:coreProperties>
</file>