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ED63-25B4-56E3-C87A-FEDF1AE22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9856" y="1411329"/>
            <a:ext cx="7766936" cy="1646302"/>
          </a:xfrm>
        </p:spPr>
        <p:txBody>
          <a:bodyPr/>
          <a:lstStyle/>
          <a:p>
            <a:r>
              <a:rPr lang="en-IN" b="1" dirty="0" err="1"/>
              <a:t>PyATM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F4EC1-21AA-8B4E-5EA4-D1DA3C64C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3317" y="3251920"/>
            <a:ext cx="7766936" cy="1096899"/>
          </a:xfrm>
        </p:spPr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PyTk</a:t>
            </a:r>
            <a:r>
              <a:rPr lang="en-IN" b="1" dirty="0"/>
              <a:t> ATM Software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042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0BA2-3F7F-F3BF-9ED8-927288D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326C-9FA5-A95B-FBD4-D8AC73EBB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Authentication — User have to enter 4 digit PIN to log in their account.</a:t>
            </a:r>
          </a:p>
          <a:p>
            <a:r>
              <a:rPr lang="en-IN" b="1" dirty="0"/>
              <a:t>Withdraw — User can withdraw money from their account.</a:t>
            </a:r>
          </a:p>
          <a:p>
            <a:r>
              <a:rPr lang="en-IN" b="1" dirty="0"/>
              <a:t>Deposit — User can deposit money in their account.</a:t>
            </a:r>
          </a:p>
          <a:p>
            <a:r>
              <a:rPr lang="en-IN" b="1" dirty="0"/>
              <a:t>Check Balance — User can check balance available in their account.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87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E832-73F0-7BB2-6A30-DFA37A49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Directory Guidelines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DDDD-BB5E-84B2-38E7-50E4277E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You have to open `</a:t>
            </a:r>
            <a:r>
              <a:rPr lang="en-IN" b="1" dirty="0" err="1"/>
              <a:t>main.py</a:t>
            </a:r>
            <a:r>
              <a:rPr lang="en-IN" b="1" dirty="0"/>
              <a:t>` file in the root directory of project.</a:t>
            </a:r>
          </a:p>
          <a:p>
            <a:r>
              <a:rPr lang="en-IN" b="1" dirty="0"/>
              <a:t>You must have to read all files in  README folder.</a:t>
            </a:r>
          </a:p>
          <a:p>
            <a:r>
              <a:rPr lang="en-IN" b="1" dirty="0"/>
              <a:t>You are not allowed to delete LICENSE.</a:t>
            </a:r>
          </a:p>
          <a:p>
            <a:r>
              <a:rPr lang="en-IN" b="1" dirty="0"/>
              <a:t>You can’t delete __</a:t>
            </a:r>
            <a:r>
              <a:rPr lang="en-IN" b="1" dirty="0" err="1"/>
              <a:t>pycache</a:t>
            </a:r>
            <a:r>
              <a:rPr lang="en-IN" b="1" dirty="0"/>
              <a:t>__ folder because it is for faster linking through different files.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29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DA8-9FBF-40C9-7F4B-8EBC5B46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38" y="2556282"/>
            <a:ext cx="6587463" cy="1286281"/>
          </a:xfrm>
        </p:spPr>
        <p:txBody>
          <a:bodyPr/>
          <a:lstStyle/>
          <a:p>
            <a:r>
              <a:rPr lang="en-IN" b="1" dirty="0"/>
              <a:t>Thanks for using </a:t>
            </a:r>
            <a:r>
              <a:rPr lang="en-IN" b="1" dirty="0" err="1"/>
              <a:t>PyATM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F81D7-4E9E-0F80-223B-1C321C32B1D6}"/>
              </a:ext>
            </a:extLst>
          </p:cNvPr>
          <p:cNvSpPr txBox="1"/>
          <p:nvPr/>
        </p:nvSpPr>
        <p:spPr>
          <a:xfrm>
            <a:off x="4637779" y="3429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/>
              <a:t>Krish</a:t>
            </a:r>
            <a:r>
              <a:rPr lang="en-IN" b="1" dirty="0"/>
              <a:t> Pandya,</a:t>
            </a:r>
          </a:p>
          <a:p>
            <a:pPr algn="l"/>
            <a:r>
              <a:rPr lang="en-IN" b="1" dirty="0"/>
              <a:t>The Developer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505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PyATM</vt:lpstr>
      <vt:lpstr>Features</vt:lpstr>
      <vt:lpstr>Directory Guidelines</vt:lpstr>
      <vt:lpstr>Thanks for using PyATM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PyATM</dc:title>
  <dc:creator>krishcpandya6a22@gmail.com</dc:creator>
  <cp:lastModifiedBy>krishcpandya6a22@gmail.com</cp:lastModifiedBy>
  <cp:revision>1</cp:revision>
  <dcterms:created xsi:type="dcterms:W3CDTF">2024-08-05T15:57:07Z</dcterms:created>
  <dcterms:modified xsi:type="dcterms:W3CDTF">2024-08-05T16:07:35Z</dcterms:modified>
</cp:coreProperties>
</file>