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24"/>
  </p:notesMasterIdLst>
  <p:handoutMasterIdLst>
    <p:handoutMasterId r:id="rId25"/>
  </p:handoutMasterIdLst>
  <p:sldIdLst>
    <p:sldId id="659" r:id="rId2"/>
    <p:sldId id="785" r:id="rId3"/>
    <p:sldId id="516" r:id="rId4"/>
    <p:sldId id="517" r:id="rId5"/>
    <p:sldId id="775" r:id="rId6"/>
    <p:sldId id="518" r:id="rId7"/>
    <p:sldId id="503" r:id="rId8"/>
    <p:sldId id="506" r:id="rId9"/>
    <p:sldId id="505" r:id="rId10"/>
    <p:sldId id="507" r:id="rId11"/>
    <p:sldId id="508" r:id="rId12"/>
    <p:sldId id="509" r:id="rId13"/>
    <p:sldId id="521" r:id="rId14"/>
    <p:sldId id="522" r:id="rId15"/>
    <p:sldId id="530" r:id="rId16"/>
    <p:sldId id="550" r:id="rId17"/>
    <p:sldId id="786" r:id="rId18"/>
    <p:sldId id="728" r:id="rId19"/>
    <p:sldId id="782" r:id="rId20"/>
    <p:sldId id="729" r:id="rId21"/>
    <p:sldId id="523" r:id="rId22"/>
    <p:sldId id="783" r:id="rId2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Course Handout" id="{DE19C800-A22C-482C-9FCD-6D48A7DC54E8}">
          <p14:sldIdLst>
            <p14:sldId id="659"/>
            <p14:sldId id="785"/>
            <p14:sldId id="516"/>
            <p14:sldId id="517"/>
            <p14:sldId id="775"/>
            <p14:sldId id="518"/>
            <p14:sldId id="503"/>
            <p14:sldId id="506"/>
            <p14:sldId id="505"/>
            <p14:sldId id="507"/>
            <p14:sldId id="508"/>
            <p14:sldId id="509"/>
            <p14:sldId id="521"/>
            <p14:sldId id="522"/>
            <p14:sldId id="530"/>
            <p14:sldId id="550"/>
            <p14:sldId id="786"/>
            <p14:sldId id="728"/>
            <p14:sldId id="782"/>
            <p14:sldId id="729"/>
            <p14:sldId id="523"/>
            <p14:sldId id="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E4E4"/>
    <a:srgbClr val="FEFEC6"/>
    <a:srgbClr val="FFE4E4"/>
    <a:srgbClr val="7598D9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/>
    <p:restoredTop sz="82029" autoAdjust="0"/>
  </p:normalViewPr>
  <p:slideViewPr>
    <p:cSldViewPr snapToGrid="0">
      <p:cViewPr varScale="1">
        <p:scale>
          <a:sx n="74" d="100"/>
          <a:sy n="74" d="100"/>
        </p:scale>
        <p:origin x="57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9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1F0921-F1EB-5E31-C8A8-FCFA04A3CF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4AEAD-483C-FFA7-101C-BA18E51478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E4C7-A101-40D8-A552-114F0DB5890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4BB4-F85D-F6E3-BB71-8E6769D6E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7AB0-D7D2-9E01-E0C4-D07B67297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C432-CDCA-44A0-81CF-D2C355F05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1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8T02:41:35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25157 11202 1094 0,'0'0'48'0,"3"-9"11"0,1-1-47 0,-1-5-12 16,1 5 0-16,3 4 0 0,-4-3 173 0,1-1 33 16,-4 10 6-16,0 0 2 0,3-3-95 0,-3 3-19 15,0 0-4-15,0 0-1 0,0 0-17 0,4 3-3 16,-4 7-1-16,-4 5 0 0,-6 4-34 0,-1 6-6 0,-3 3-2 0,-4 7 0 16,-6-1-23-16,-1 4-9 0,-3 0 0 0,-4 6 9 15,4-1-9-15,-4 11 0 0,4-1-10 16,0-6 10-1,3 3-88-15,4-12-11 0,0-4-2 0,3 1-603 0,0-16-120 0</inkml:trace>
  <inkml:trace contextRef="#ctx0" brushRef="#br0" timeOffset="198.19">24843 11500 1497 0,'0'-28'133'0,"0"18"-106"0,-4-8-27 0,4-1 0 15,-3-6 94-15,3 9 14 0,0-6 2 0,-4 6 1 16,4 1-25-16,0 5-5 0,-3 1-1 0,3-1 0 15,0 7-33-15,0 3-7 0,0 0-2 0,0 0 0 0,3 3-19 16,8 13-4-16,-1-6-1 0,4 8 0 0,4 7 13 0,3-3 2 16,11 10 1-16,-4 2 0 0,4-2-19 0,0 12-11 15,3-4 12-15,-3 1-12 0,-1 3 10 0,1-10-10 16,0 4 8-16,-7-13-1123 16</inkml:trace>
  <inkml:trace contextRef="#ctx0" brushRef="#br0" timeOffset="1124.2">24726 10362 1220 0,'0'0'54'0,"0"0"11"0,-3-7-52 0,-4-2-13 16,3 3 0-16,1 3 0 0,3 3 105 0,-4-7 19 15,1 4 3-15,3 3 1 0,-4-6-48 0,0-3-8 16,4 9-3-16,-3 0 0 0,3 0-13 0,0 0-4 16,0 0 0-16,0 0 0 0,0 0-12 0,0 0-4 15,0 0 0-15,0 0 0 0,0 0-36 0,3 6-12 16,5 3 0-16,2 4 0 0,4 2 12 0,0 4 0 16,0 0 0-16,4 6 0 0,3 3 0 0,-3 7 0 15,0-7 0-15,-4 7 0 0,3-7 0 0,1 3-13 0,-4-9 5 0,0 3 8 31,-3-6-128-31,3 0-17 0,-4-3-4 0,1-7-1 0</inkml:trace>
  <inkml:trace contextRef="#ctx0" brushRef="#br0" timeOffset="1372.65">24892 10283 1818 0,'-7'-25'40'0,"3"16"8"0,4-10 1 0,0 3 3 16,0 4-42-16,0-4-10 0,0-3 0 0,0 4 0 15,4 5 56-15,-1 1 8 0,-6-7 3 0,3 13 0 0,0-6-11 0,0 9-3 16,0 0 0-16,0 0 0 0,0 0-29 0,0 0-7 16,0 0-1-16,0 0 0 0,-7 9-4 0,0 0-2 15,0 10 0-15,0 6 0 0,3 10-10 16,-3-7 0-16,-3 16 9 0,3-6-9 0,-4 15 0 16,4 0 8-16,0 10-8 0,0-4 0 0,0-2 0 0,0 3 0 15,-4-4 0-15,8-12 0 0,-8 3 0 0,7-3 0 16,-3 0-12-16,4-10 4 15,-1 1-84-15,1-7-17 0,-1 0-3 0</inkml:trace>
  <inkml:trace contextRef="#ctx0" brushRef="#br0" timeOffset="1761.39">25139 10650 1220 0,'0'0'54'0,"0"0"11"0,7-3-52 0,0-3-13 0,-3 6 0 0,6-6 0 16,-3 2 99-16,4-2 17 0,-4 6 3 0,3-3 1 15,-2-3-24-15,2 6-5 0,-3 0-1 0,0 6 0 16,0-3-44-16,-3 3-9 0,-1 4-1 0,1 6-1 15,-4-4-19-15,0 7-3 0,-4 3-1 0,-3 0 0 16,0-3-12-16,-3 6 11 0,-1-7-11 0,-3 8 10 16,-4-1-10-16,1-3-11 0,-1 3 3 0,4-6 0 15,3-4 8-15,1 4 0 0,3-10 0 0,3-2 0 0,4-7 0 16,0 0 9-16,7 3-1 0,7-6-8 0,7-4 31 16,4-5-1-16,0-4 0 0,3 1 0 0,4 5-14 0,3-9-2 15,4 10-1-15,0-7 0 0,0 7-13 16,-1-1 0-16,1 1 0 0,-4 0 0 15,-6-1-112-15,-8 4-20 0</inkml:trace>
  <inkml:trace contextRef="#ctx0" brushRef="#br0" timeOffset="2278.54">24109 11481 1216 0,'0'0'54'0,"0"0"11"0,-4-3-52 0,1-3-13 15,-1-4 0-15,1 1 0 0,-1 3 104 0,4 6 19 16,0-3 3-16,0 3 1 0,0 0-15 0,-3-7-2 16,3 7-1-16,0 0 0 0,0 0-29 0,0 0-7 15,0 0-1-15,0 0 0 0,0 0-22 0,3 10-5 16,1 5-1-16,-4 11 0 0,0 2-16 0,0 9-3 15,-4 7-1-15,1 6 0 0,-1-3-14 0,1 7-10 0,-4-7 12 16,0 3-12 0,-1 6-47-16,1-5-16 0,0 5-3 0</inkml:trace>
  <inkml:trace contextRef="#ctx0" brushRef="#br0" timeOffset="3351.03">26504 12961 403 0,'0'0'17'0,"0"0"5"0,0 0-22 0,0 0 0 15,0 0 0-15,0 0 0 0,0 0 167 0,0 0 29 16,0 0 5-16,0 0 2 0,0 0-95 0,0 0-20 15,0 0-3-15,0 0-1 0,0 0 13 0,0 0 3 16,0 0 0-16,0 0 0 0,0 0-24 0,0 0-4 16,0 0 0-16,0 0-1 0,0 0-12 0,0 0-3 15,0 0 0-15,0 10 0 0,-3-1-44 0,-1 1-12 16,4 5 0-16,0 4 0 0,-3 6 0 0,-1 3 0 16,1 1 0-16,-4 5 0 15,3 1-27-15,-3-1-4 0,3-3-1 0,1 1 0 0</inkml:trace>
  <inkml:trace contextRef="#ctx0" brushRef="#br0" timeOffset="3977.72">27164 12714 1450 0,'0'0'64'0,"0"0"14"0,0 0-62 0,0 0-16 0,0 0 0 0,0 0 0 15,0 0 86-15,0 0 14 0,0 0 4 0,0 0 0 16,0 0-32-16,0 0-7 0,0 0-1 0,0 0 0 15,0 0-27-15,0 0-5 0,0 0-2 0,0 0 0 16,10 0-5-16,1 6-1 0,0 3 0 0,3 1 0 16,7 5 10-16,0 4 2 0,-3 0 0 0,6 6 0 15,-2-3-7-15,-1 9-1 0,0-9 0 0,0 10 0 16,-3-4-10-16,-1 0-2 0,1-3-1 0,-4 3 0 16,0-9-15-16,0 6 0 0,0-6 0 0,1-3 0 15,-5-4-24-15,1 4-12 16,-1-7-1-16,-3 1-1053 0</inkml:trace>
  <inkml:trace contextRef="#ctx0" brushRef="#br0" timeOffset="4250.06">27467 12701 1638 0,'-3'-16'72'0,"3"7"16"0,0 0-71 0,3 2-17 16,1-2 0-16,-4-1 0 0,0 1 74 0,3 0 11 15,-3 6 3-15,0-4 0 0,0 7-23 0,0 0-4 0,0 0-1 0,0 0 0 16,-7 0-8-16,7 0-1 0,-7 0-1 0,-3 16 0 16,-1 3-22-16,0 0-5 0,1 6-1 0,-4 3 0 15,0 0 2-15,-4 7 0 0,0 2 0 0,-3 4 0 16,0-3-8-16,0 9-2 0,-4-3 0 0,1-1 0 16,2 11-14-16,1-10 8 0,0 3-8 15,0-3 0-15,0-4 0 0,3-2 0 0,4-10-13 16,0 0 4-1,7-2-47-15,0-11-10 0,0-2-2 0,7-7-646 0,3 3-130 0</inkml:trace>
  <inkml:trace contextRef="#ctx0" brushRef="#br0" timeOffset="4567.21">27573 13015 288 0,'0'0'12'0,"0"0"4"0,0 0-16 0,0 0 0 16,0 0 0-16,7 6 0 0,4-6 292 0,-4 3 55 15,-7-3 11-15,10 0 2 0,8 6-220 0,-4-3-45 16,-3 4-9-16,3 2-2 0,0 1-33 0,-3-1-7 16,-1 10-2-16,-3 0 0 0,-3-1-13 0,3 7-2 15,-7 1-1-15,0-1 0 0,-4-3-14 0,1 3-4 16,-4 3 0-16,0-9 0 0,-8 6-8 0,8-6 12 15,-3-4-12-15,6 4 12 0,1-9 4 0,3-1 0 16,-4 0 1-16,8-9 0 0,6 0 2 0,4 0 0 16,4-3 0-16,3-3 0 0,8-3 21 0,-1-4 4 15,3 0 0-15,-2 1 1 0,-1-4-45 0,0 7-21 16,0-7 1-16,1 7-702 0,-5-1-141 0</inkml:trace>
  <inkml:trace contextRef="#ctx0" brushRef="#br0" timeOffset="5371.65">26458 13996 1720 0,'0'0'38'0,"0"0"8"0,0 0 2 0,4-6 0 0,-4-4-39 0,3 7-9 16,-3-3 0-16,0 6 0 0,0 0 96 0,0 0 18 0,0 0 3 0,0 0 1 15,0 0-18-15,0 0-4 16,0 0-1-16,0 0 0 0,0 9-41 0,-3 1-8 16,3 6-2-16,0 9 0 0,-7-3-19 0,3 12-4 0,-3 1-1 0,4 2 0 31,-4 13-38-31,3-6-8 0,-6 3-2 0,6-9 0 15,-3-4-161-15,3 1-33 0</inkml:trace>
  <inkml:trace contextRef="#ctx0" brushRef="#br0" timeOffset="5855.86">27044 13686 921 0,'0'0'82'0,"0"0"-66"0,0 0-16 0,0 0 0 15,0 0 118-15,0 0 20 0,0 0 4 0,0 0 1 16,0 0-30-16,0 0-5 0,0 0-2 0,0 0 0 15,0 0-54-15,0 0-12 0,0 0-1 0,0 9-1 16,3 1-5-16,5 2-1 0,-5-3 0 0,8 4 0 16,-1 3 16-16,4 3 4 0,4 6 0 0,3-7 0 15,7 17-32-15,-3-7-5 0,0 0-2 0,-1 7 0 16,1-1-3-16,-4-5-1 0,-3 8 0 0,3-5 0 16,-7-4-9-16,4 0 0 0,-4 0 0 0,0-3 0 15,-3 4-40-15,-1-14-8 16,1 4 0-16,-4-3-614 0,0-7-122 0</inkml:trace>
  <inkml:trace contextRef="#ctx0" brushRef="#br0" timeOffset="6109.4">27376 13745 2084 0,'0'-6'46'0,"0"-3"10"0,0 5 1 0,0-5 1 0,0 3-46 0,0-4-12 16,0 4 0-16,0-3 0 0,0-1 61 0,0 7 11 15,-4-3 1-15,4 6 1 0,-3-3-20 0,3 3-4 16,0 0-1-16,0 0 0 0,-8 3-20 0,1 3-4 16,-3 7-1-16,-1 2 0 0,1 4-14 0,-4 9-10 15,-1 7 12-15,1-1-12 0,-3 4 8 0,-1 3-8 16,4-4 0-16,-4-2 0 0,1 3 0 0,3-4 0 0,-1 1 0 16,5-7 0-16,-1 6-12 0,1-12-7 0,3 3-1 15,3-6 0 1,4-3-122-16,-3-4-25 0,3 1-5 0,0-13-796 0</inkml:trace>
  <inkml:trace contextRef="#ctx0" brushRef="#br0" timeOffset="6547.45">27534 14015 1558 0,'0'0'34'0,"0"0"7"0,0 0 2 0,0 0 1 0,7-3-35 0,-7 3-9 16,0 0 0-16,0 0 0 0,7-6 73 0,-7 6 13 15,4-10 2-15,-4 10 1 0,0 0-9 0,0 0-1 16,0 0-1-16,0 0 0 0,0 0-17 0,0 0-3 16,11 0-1-16,-11 0 0 0,7 3-9 0,3 4-3 15,1 2 0-15,-1 0 0 0,-3 1-26 0,4-1-6 16,-7 1-1-16,-1 5 0 0,1 4-12 0,-1-3 0 0,-3-4 0 16,-3 10 0-16,3-9 0 0,0 2 0 0,0 1 0 15,0-3 0-15,0-4 0 0,0 1 9 16,7-4-9-16,3-3 12 0,4 3-4 0,4-6-8 0,3-9 12 15,0 3-4-15,4 2 13 0,3-5 3 16,-3-7 0-16,3 7 0 0,0-7-24 0,-3 7 0 0,-4-1 0 0,0 1 0 31,1 0-44-31,-5-1-11 0,1 4-1 0,-4 3-709 0,0-4-142 0</inkml:trace>
  <inkml:trace contextRef="#ctx0" brushRef="#br0" timeOffset="7278">26988 14655 345 0,'0'0'31'0,"-4"-7"-31"15,0 7 0-15,4 0 0 0,0 0 175 0,-7-9 29 16,4 3 5-16,-1 3 2 0,4 3-103 0,-3-7-21 15,-1 4-4-15,1-3-1 0,-1 3-19 0,4 3-4 16,0-7-1-16,0 7 0 0,0 0 7 0,0 0 2 16,0 0 0-16,0-3 0 0,0 3-20 0,0 0-4 15,0 0-1-15,0 0 0 0,0 0-15 0,7 0-3 16,4 0-1-16,-1 3 0 0,8 7-6 0,3 6-1 16,0 2 0-16,4 7 0 0,3 1-3 0,4 5-1 15,0 3 0-15,3 10 0 0,0-6-12 0,1-4 8 0,-5 1-8 16,1-1 0-16,-4-5 8 0,-3-1-8 0,3-9 0 15,-3 3 0-15,-4-4 0 0,0-5-12 0,-3 3 1 16,0-7 0 0,-1 0-113-16,-3 1-22 0,-7-4-5 0</inkml:trace>
  <inkml:trace contextRef="#ctx0" brushRef="#br0" timeOffset="7542.01">27503 14755 1796 0,'-4'-16'80'0,"4"13"16"16,-3-6-77-16,3 3-19 0,0-4 0 0,0 1 0 0,0-1 64 0,0 1 10 16,-4 3 2-16,0 2 0 0,1-5-19 0,-1 3-3 15,4 6-1-15,0 0 0 0,-7 0-1 0,0 0-1 16,-3 0 0-16,3 6 0 0,-4 3-18 0,0 1-3 16,-3 9-1-16,0 9 0 0,0 6-17 15,-3 1-3-15,-1 3-1 0,-3 2 0 16,0-2-8-16,3 6 0 0,-3-7 0 0,0 1 0 0,3 3 0 0,0-13 8 15,1 10-8-15,6-7 0 0,0-9-12 0,1 3-8 16,-1 0-2-16,4-6 0 16,7-3-163-16,0-4-33 0,-10 7-6 0,10-19-2 0</inkml:trace>
  <inkml:trace contextRef="#ctx0" brushRef="#br0" timeOffset="7821.73">27630 14978 1209 0,'0'0'53'0,"0"0"12"0,7 0-52 0,0-7-13 0,-7 7 0 0,10 0 0 16,4-3 160-16,-3 3 30 0,0-6 6 0,-1 6 0 16,1 6-100-16,-4-3-21 0,3-3-4 0,-3 7-1 15,-3 2-40-15,-1 0-8 0,1 1-2 0,-4-1 0 16,-4 7-20-16,1 0-16 0,-1-4 2 0,-3 7 1 15,0-3-2-15,0 2 0 0,-3-2 0 0,3-3 0 16,3 2 15-16,8-5-9 0,-1-1 9 0,8-9-8 16,-1 6 8-16,8-12 0 0,0 6 0 0,3-9 0 15,3-1 18-15,-2 1-1 0,2 3 0 0,1-7 0 16,-4 7-85-16,0-7-18 0,-3-2-3 16,0 8-797-16</inkml:trace>
  <inkml:trace contextRef="#ctx0" brushRef="#br0" timeOffset="8418.81">26698 15006 1220 0,'-7'-3'108'16,"0"-4"-86"-16,0-2 78 0,4 9 16 16,-5-9 4-16,5 2 0 0,-4 7-10 0,3-3-2 15,-3-3 0-15,7 6 0 0,0 0-25 0,0 0-6 0,0 0-1 16,0 0 0-16,4 9-23 0,-4 7-5 0,-7-7 0 15,3 10-1-15,1 6-34 0,-1 4-13 0,4-1 11 0,0 6-11 16,4 7-12-16,3-3-8 0,-7 6-1 0,3-7-707 16,1 7-142-16</inkml:trace>
  <inkml:trace contextRef="#ctx0" brushRef="#br0" timeOffset="8832.09">26543 15868 345 0,'0'0'31'0,"0"0"-31"15,0 0 0-15,0 0 0 16,0 0 333-16,-4 3 61 0,1 7 12 0,3-10 2 0,-7 6-244 0,3 3-50 16,-3 1-10-16,0-1-1 0,4 10-43 0,-1-3-8 15,4 3-1-15,-3-1-1 0,-1 11-13 0,4 5-2 0,-7 1-1 0,4 2 0 16,-1 7-34-16,1 9 0 0,-1 1 0 0,4-1-733 16,0-9-149-16</inkml:trace>
  <inkml:trace contextRef="#ctx0" brushRef="#br0" timeOffset="9330.68">27093 15627 1836 0,'0'0'40'0,"0"0"9"0,0 0 2 0,0 0 0 0,11 3-41 0,0-3-10 0,-11 0 0 0,7 6 0 15,3-3 72-15,-3 4 13 0,0-4 3 0,4 6 0 16,3 1-20-16,4 5-3 0,-1 4-1 0,4-3 0 15,1 3-14-15,2 9-3 0,-3 0-1 0,8 6 0 16,-8 1-25-16,4 3-5 0,-1-4 0 0,-3-6-1 16,4 7-7-16,0-10-8 15,-4 3 11-15,4-3-11 0,-4-6-48 0,-4 6-16 0,1-12-3 16,-7 2-669-16,-1 1-135 0</inkml:trace>
  <inkml:trace contextRef="#ctx0" brushRef="#br0" timeOffset="9575.75">27488 15627 1825 0,'0'0'80'0,"0"0"18"0,0-7-78 0,0 7-20 16,0 0 0-16,0 0 0 0,0 0 69 0,-3-6 11 16,-1 3 1-16,4 3 1 0,0 0-26 0,0 0-6 15,-3 0-1-15,3 0 0 0,0 0 3 0,0 0 1 16,0 0 0-16,-7 3 0 0,0 3-36 0,0 4-7 15,0 9-2-15,-4 0 0 0,4 6-8 0,-4 9 12 16,4 4-12-16,-3 6 12 0,-1 6-12 0,-3-3 0 16,4 0 0-16,-1-3 0 0,-3 0 0 0,3-10 0 0,1 4 0 15,-4 3 0 1,6-10-31-16,1 3-5 0,-3-8 0 0,-1 2-1 16,8-9-150-16,-1-1-29 0</inkml:trace>
  <inkml:trace contextRef="#ctx0" brushRef="#br0" timeOffset="9939.24">27633 15975 403 0,'0'0'36'0,"0"0"-36"15,0 0 0-15,0 0 0 0,0 0 273 0,7-6 48 16,4 6 10-16,-1-10 1 0,4 4-201 0,1 6-41 16,-1 0-8-16,3 0-2 0,4 0-22 0,1 6-5 15,-5 4-1-15,4-1 0 16,-3 0-23-16,-4 10-5 0,0-3 0 0,-3 3-1 0,-4 0-23 0,-4-4 0 16,1 13 0-16,-8-9 0 15,-6 13-37-15,-4-4-6 0,0 0-1 0,-8 0 0 16,-6 4 5-16,4-1 1 0,-5-6 0 0,5 3 0 0,2-9 89 0,5 6 17 15,3-6 4-15,3-3 1 16,1-7-4-16,10 7-1 0,7-7 0 0,7-6 0 0,3 7-11 0,8-4-2 16,3-6-1-16,8 0 0 0,-1 0-34 0,4-6-6 15,-1 3-2-15,1-4 0 16,4 7-62-16,-1-9-13 0,11-1-2 0,-11 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E6C37ED-F3DE-4C52-8D34-DA59D7BD2202}" type="datetimeFigureOut">
              <a:rPr lang="en-US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A4F19E55-F762-4312-A4FE-45E9F90322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7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19E55-F762-4312-A4FE-45E9F90322F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73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19E55-F762-4312-A4FE-45E9F90322F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4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633" y="184176"/>
            <a:ext cx="12198633" cy="2847787"/>
          </a:xfrm>
          <a:prstGeom prst="rect">
            <a:avLst/>
          </a:prstGeom>
          <a:solidFill>
            <a:srgbClr val="7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65F57-282D-4CAD-ABBC-167C5FC89EEF}"/>
              </a:ext>
            </a:extLst>
          </p:cNvPr>
          <p:cNvSpPr/>
          <p:nvPr/>
        </p:nvSpPr>
        <p:spPr>
          <a:xfrm>
            <a:off x="290799" y="3119928"/>
            <a:ext cx="11592000" cy="2628000"/>
          </a:xfrm>
          <a:prstGeom prst="rect">
            <a:avLst/>
          </a:prstGeom>
          <a:solidFill>
            <a:schemeClr val="bg1"/>
          </a:solidFill>
          <a:ln w="38100">
            <a:solidFill>
              <a:srgbClr val="7598D9"/>
            </a:solidFill>
          </a:ln>
        </p:spPr>
        <p:txBody>
          <a:bodyPr wrap="square">
            <a:spAutoFit/>
          </a:bodyPr>
          <a:lstStyle/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  <a:p>
            <a:endParaRPr lang="en-US" sz="2380" b="0" cap="small" baseline="0">
              <a:solidFill>
                <a:srgbClr val="7598D9"/>
              </a:solidFill>
              <a:latin typeface="Georgia" panose="02040502050405020303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46361" y="3594076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076" y="515877"/>
            <a:ext cx="9933944" cy="180343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39" b="1" cap="none" baseline="0">
                <a:solidFill>
                  <a:srgbClr val="FFFFFF"/>
                </a:solidFill>
                <a:latin typeface="Avenir Next LT Pro" panose="020B05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8772" y="3131805"/>
            <a:ext cx="7344000" cy="2655792"/>
          </a:xfrm>
          <a:prstGeom prst="rect">
            <a:avLst/>
          </a:prstGeom>
          <a:solidFill>
            <a:schemeClr val="bg1"/>
          </a:solidFill>
          <a:ln w="12700">
            <a:solidFill>
              <a:srgbClr val="418AB3"/>
            </a:solidFill>
          </a:ln>
        </p:spPr>
        <p:txBody>
          <a:bodyPr wrap="square">
            <a:spAutoFit/>
          </a:bodyPr>
          <a:lstStyle/>
          <a:p>
            <a:endParaRPr lang="en-US" sz="2380" b="1" dirty="0">
              <a:solidFill>
                <a:srgbClr val="7598D9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  <a:p>
            <a:r>
              <a:rPr lang="en-US" sz="4758" b="1" dirty="0">
                <a:solidFill>
                  <a:srgbClr val="7598D9"/>
                </a:solidFill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sz="4758" b="1" dirty="0">
                <a:solidFill>
                  <a:srgbClr val="0000FF"/>
                </a:solidFill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Dr. Imon Mondal</a:t>
            </a:r>
            <a:endParaRPr lang="en-US" sz="3173" b="1" dirty="0">
              <a:solidFill>
                <a:srgbClr val="0000FF"/>
              </a:solidFill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endParaRPr lang="en-US" sz="2380" b="1" cap="small" baseline="0" dirty="0">
              <a:solidFill>
                <a:srgbClr val="7598D9"/>
              </a:solidFill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r>
              <a:rPr lang="en-US" sz="2380" b="1" cap="small" baseline="0" dirty="0">
                <a:solidFill>
                  <a:srgbClr val="7598D9"/>
                </a:solidFill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 </a:t>
            </a:r>
            <a:r>
              <a:rPr lang="en-US" sz="2380" b="0" cap="small" baseline="0" dirty="0">
                <a:solidFill>
                  <a:srgbClr val="0000FF"/>
                </a:solidFill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Assistant Professor,</a:t>
            </a:r>
          </a:p>
          <a:p>
            <a:r>
              <a:rPr lang="en-US" sz="2380" b="0" cap="small" baseline="0" dirty="0">
                <a:solidFill>
                  <a:srgbClr val="0000FF"/>
                </a:solidFill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 Electrical Engineering, IIT Kanpur</a:t>
            </a:r>
          </a:p>
          <a:p>
            <a:endParaRPr lang="en-US" sz="2380" b="0" cap="small" baseline="0" dirty="0">
              <a:solidFill>
                <a:srgbClr val="7598D9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E4F2F2-505D-470B-AE76-27448E28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7" t="134" r="12403"/>
          <a:stretch/>
        </p:blipFill>
        <p:spPr>
          <a:xfrm>
            <a:off x="1274315" y="3540236"/>
            <a:ext cx="2261417" cy="194985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F4EE0B-07DB-C121-46AC-A83701569950}"/>
              </a:ext>
            </a:extLst>
          </p:cNvPr>
          <p:cNvSpPr/>
          <p:nvPr/>
        </p:nvSpPr>
        <p:spPr>
          <a:xfrm>
            <a:off x="2949502" y="5893147"/>
            <a:ext cx="8623373" cy="336567"/>
          </a:xfrm>
          <a:prstGeom prst="rect">
            <a:avLst/>
          </a:prstGeom>
          <a:solidFill>
            <a:schemeClr val="bg1"/>
          </a:solidFill>
          <a:ln w="12700">
            <a:solidFill>
              <a:srgbClr val="418AB3"/>
            </a:solidFill>
          </a:ln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cap="small" baseline="0" dirty="0">
                <a:solidFill>
                  <a:srgbClr val="0000F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ESC201</a:t>
            </a:r>
            <a:r>
              <a:rPr lang="en-IN" sz="1600" b="1" cap="small" baseline="0" dirty="0">
                <a:solidFill>
                  <a:srgbClr val="7598D9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Introduction to Electronics </a:t>
            </a:r>
            <a:endParaRPr lang="en-US" sz="1600" b="1" cap="small" baseline="0" dirty="0">
              <a:solidFill>
                <a:srgbClr val="7598D9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BBDA6-9276-F716-5900-BCEAEE0399F5}"/>
              </a:ext>
            </a:extLst>
          </p:cNvPr>
          <p:cNvSpPr/>
          <p:nvPr/>
        </p:nvSpPr>
        <p:spPr>
          <a:xfrm>
            <a:off x="619125" y="5893147"/>
            <a:ext cx="2328448" cy="336567"/>
          </a:xfrm>
          <a:prstGeom prst="rect">
            <a:avLst/>
          </a:prstGeom>
          <a:solidFill>
            <a:schemeClr val="bg1"/>
          </a:solidFill>
          <a:ln w="12700">
            <a:solidFill>
              <a:srgbClr val="418AB3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IN" sz="1600" b="0" cap="small" baseline="0" dirty="0">
                <a:solidFill>
                  <a:srgbClr val="0000F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2024-25 Sem-I</a:t>
            </a:r>
            <a:endParaRPr lang="en-US" sz="1600" b="0" cap="small" baseline="0" dirty="0">
              <a:solidFill>
                <a:srgbClr val="0000FF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3314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74"/>
            </a:lvl1pPr>
            <a:lvl2pPr marL="453554" indent="0">
              <a:buNone/>
              <a:defRPr sz="2778"/>
            </a:lvl2pPr>
            <a:lvl3pPr marL="907108" indent="0">
              <a:buNone/>
              <a:defRPr sz="2381"/>
            </a:lvl3pPr>
            <a:lvl4pPr marL="1360661" indent="0">
              <a:buNone/>
              <a:defRPr sz="1984"/>
            </a:lvl4pPr>
            <a:lvl5pPr marL="1814215" indent="0">
              <a:buNone/>
              <a:defRPr sz="1984"/>
            </a:lvl5pPr>
            <a:lvl6pPr marL="2267769" indent="0">
              <a:buNone/>
              <a:defRPr sz="1984"/>
            </a:lvl6pPr>
            <a:lvl7pPr marL="2721323" indent="0">
              <a:buNone/>
              <a:defRPr sz="1984"/>
            </a:lvl7pPr>
            <a:lvl8pPr marL="3174877" indent="0">
              <a:buNone/>
              <a:defRPr sz="1984"/>
            </a:lvl8pPr>
            <a:lvl9pPr marL="3628431" indent="0">
              <a:buNone/>
              <a:defRPr sz="198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87"/>
            </a:lvl1pPr>
            <a:lvl2pPr marL="453554" indent="0">
              <a:buNone/>
              <a:defRPr sz="1389"/>
            </a:lvl2pPr>
            <a:lvl3pPr marL="907108" indent="0">
              <a:buNone/>
              <a:defRPr sz="1190"/>
            </a:lvl3pPr>
            <a:lvl4pPr marL="1360661" indent="0">
              <a:buNone/>
              <a:defRPr sz="992"/>
            </a:lvl4pPr>
            <a:lvl5pPr marL="1814215" indent="0">
              <a:buNone/>
              <a:defRPr sz="992"/>
            </a:lvl5pPr>
            <a:lvl6pPr marL="2267769" indent="0">
              <a:buNone/>
              <a:defRPr sz="992"/>
            </a:lvl6pPr>
            <a:lvl7pPr marL="2721323" indent="0">
              <a:buNone/>
              <a:defRPr sz="992"/>
            </a:lvl7pPr>
            <a:lvl8pPr marL="3174877" indent="0">
              <a:buNone/>
              <a:defRPr sz="992"/>
            </a:lvl8pPr>
            <a:lvl9pPr marL="362843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4A5700-F481-4264-A8F7-CB0410D70303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L2_circuit_fundamentals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185B-5C9E-458E-B79D-D5ADCCF82F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BCA7B6-16F1-4CE2-9552-CF2692918006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L2_circuit_fundamentals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85F-F02D-4670-9846-18479EE3A2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66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F7A26E-8E72-4401-BB3A-A070FDFF210D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L2_circuit_fundamentals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7A86-5A73-4FDA-862C-6572037B5D7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216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8F67-9E30-4DBA-A07E-244BEC5C558F}" type="datetime1">
              <a:rPr lang="en-US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F6AD8-EA0C-4C77-89B5-D6B980D33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96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5D4CFA-9171-4362-847B-DC6E1713154C}"/>
              </a:ext>
            </a:extLst>
          </p:cNvPr>
          <p:cNvSpPr/>
          <p:nvPr/>
        </p:nvSpPr>
        <p:spPr>
          <a:xfrm>
            <a:off x="1" y="46499"/>
            <a:ext cx="12192001" cy="87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20" b="1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18453"/>
            <a:ext cx="10515600" cy="788268"/>
          </a:xfrm>
        </p:spPr>
        <p:txBody>
          <a:bodyPr>
            <a:normAutofit/>
          </a:bodyPr>
          <a:lstStyle>
            <a:lvl1pPr>
              <a:defRPr sz="3704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2" y="1014818"/>
            <a:ext cx="12080525" cy="516214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defRPr sz="2645">
                <a:latin typeface="Avenir Next LT Pro" panose="020B0504020202020204" pitchFamily="34" charset="0"/>
              </a:defRPr>
            </a:lvl1pPr>
            <a:lvl2pPr>
              <a:lnSpc>
                <a:spcPct val="140000"/>
              </a:lnSpc>
              <a:defRPr sz="2116">
                <a:latin typeface="Avenir Next LT Pro" panose="020B0504020202020204" pitchFamily="34" charset="0"/>
              </a:defRPr>
            </a:lvl2pPr>
            <a:lvl3pPr>
              <a:lnSpc>
                <a:spcPct val="140000"/>
              </a:lnSpc>
              <a:defRPr sz="1852">
                <a:latin typeface="Avenir Next LT Pro" panose="020B0504020202020204" pitchFamily="34" charset="0"/>
              </a:defRPr>
            </a:lvl3pPr>
            <a:lvl4pPr>
              <a:lnSpc>
                <a:spcPct val="140000"/>
              </a:lnSpc>
              <a:defRPr sz="1587">
                <a:latin typeface="Avenir Next LT Pro" panose="020B0504020202020204" pitchFamily="34" charset="0"/>
              </a:defRPr>
            </a:lvl4pPr>
            <a:lvl5pPr>
              <a:lnSpc>
                <a:spcPct val="140000"/>
              </a:lnSpc>
              <a:defRPr sz="1587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48447-A90A-04D4-9819-197139F576F7}"/>
              </a:ext>
            </a:extLst>
          </p:cNvPr>
          <p:cNvSpPr/>
          <p:nvPr userDrawn="1"/>
        </p:nvSpPr>
        <p:spPr>
          <a:xfrm>
            <a:off x="9410700" y="6375400"/>
            <a:ext cx="2447925" cy="347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ESC201, 2024-25 Sem-I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85E81B-C348-024E-B87B-2F9AA29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356351"/>
            <a:ext cx="2743200" cy="365125"/>
          </a:xfrm>
        </p:spPr>
        <p:txBody>
          <a:bodyPr/>
          <a:lstStyle/>
          <a:p>
            <a:fld id="{0D6B48C6-7844-40C2-9CDE-FE85A11BCF5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D43AE-F97E-F2CD-8747-E7C5B3E4B67B}"/>
              </a:ext>
            </a:extLst>
          </p:cNvPr>
          <p:cNvSpPr/>
          <p:nvPr userDrawn="1"/>
        </p:nvSpPr>
        <p:spPr>
          <a:xfrm>
            <a:off x="123897" y="6365877"/>
            <a:ext cx="2026875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Imon Mondal</a:t>
            </a:r>
          </a:p>
        </p:txBody>
      </p:sp>
    </p:spTree>
    <p:extLst>
      <p:ext uri="{BB962C8B-B14F-4D97-AF65-F5344CB8AC3E}">
        <p14:creationId xmlns:p14="http://schemas.microsoft.com/office/powerpoint/2010/main" val="33958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554" indent="0" algn="ctr">
              <a:buNone/>
              <a:defRPr sz="1984"/>
            </a:lvl2pPr>
            <a:lvl3pPr marL="907108" indent="0" algn="ctr">
              <a:buNone/>
              <a:defRPr sz="1786"/>
            </a:lvl3pPr>
            <a:lvl4pPr marL="1360661" indent="0" algn="ctr">
              <a:buNone/>
              <a:defRPr sz="1587"/>
            </a:lvl4pPr>
            <a:lvl5pPr marL="1814215" indent="0" algn="ctr">
              <a:buNone/>
              <a:defRPr sz="1587"/>
            </a:lvl5pPr>
            <a:lvl6pPr marL="2267769" indent="0" algn="ctr">
              <a:buNone/>
              <a:defRPr sz="1587"/>
            </a:lvl6pPr>
            <a:lvl7pPr marL="2721323" indent="0" algn="ctr">
              <a:buNone/>
              <a:defRPr sz="1587"/>
            </a:lvl7pPr>
            <a:lvl8pPr marL="3174877" indent="0" algn="ctr">
              <a:buNone/>
              <a:defRPr sz="1587"/>
            </a:lvl8pPr>
            <a:lvl9pPr marL="3628431" indent="0" algn="ctr">
              <a:buNone/>
              <a:defRPr sz="1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6D9CE1-CB68-4C8C-A0B1-EE56E3ECD3A1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D3A-DF25-4968-8D79-F19AEC5DF6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2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1pPr>
            <a:lvl2pPr marL="45355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10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661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1814215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2677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272132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174877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3628431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397232-F298-4590-9BC3-47C32285AABC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6170-C646-4031-B469-0F9B467C45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7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6CF9FA-DED9-4FFC-A7BF-2B4C1EE8BF18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06606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54" indent="0">
              <a:buNone/>
              <a:defRPr sz="1984" b="1"/>
            </a:lvl2pPr>
            <a:lvl3pPr marL="907108" indent="0">
              <a:buNone/>
              <a:defRPr sz="1786" b="1"/>
            </a:lvl3pPr>
            <a:lvl4pPr marL="1360661" indent="0">
              <a:buNone/>
              <a:defRPr sz="1587" b="1"/>
            </a:lvl4pPr>
            <a:lvl5pPr marL="1814215" indent="0">
              <a:buNone/>
              <a:defRPr sz="1587" b="1"/>
            </a:lvl5pPr>
            <a:lvl6pPr marL="2267769" indent="0">
              <a:buNone/>
              <a:defRPr sz="1587" b="1"/>
            </a:lvl6pPr>
            <a:lvl7pPr marL="2721323" indent="0">
              <a:buNone/>
              <a:defRPr sz="1587" b="1"/>
            </a:lvl7pPr>
            <a:lvl8pPr marL="3174877" indent="0">
              <a:buNone/>
              <a:defRPr sz="1587" b="1"/>
            </a:lvl8pPr>
            <a:lvl9pPr marL="3628431" indent="0">
              <a:buNone/>
              <a:defRPr sz="1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54" indent="0">
              <a:buNone/>
              <a:defRPr sz="1984" b="1"/>
            </a:lvl2pPr>
            <a:lvl3pPr marL="907108" indent="0">
              <a:buNone/>
              <a:defRPr sz="1786" b="1"/>
            </a:lvl3pPr>
            <a:lvl4pPr marL="1360661" indent="0">
              <a:buNone/>
              <a:defRPr sz="1587" b="1"/>
            </a:lvl4pPr>
            <a:lvl5pPr marL="1814215" indent="0">
              <a:buNone/>
              <a:defRPr sz="1587" b="1"/>
            </a:lvl5pPr>
            <a:lvl6pPr marL="2267769" indent="0">
              <a:buNone/>
              <a:defRPr sz="1587" b="1"/>
            </a:lvl6pPr>
            <a:lvl7pPr marL="2721323" indent="0">
              <a:buNone/>
              <a:defRPr sz="1587" b="1"/>
            </a:lvl7pPr>
            <a:lvl8pPr marL="3174877" indent="0">
              <a:buNone/>
              <a:defRPr sz="1587" b="1"/>
            </a:lvl8pPr>
            <a:lvl9pPr marL="3628431" indent="0">
              <a:buNone/>
              <a:defRPr sz="1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6CF9FA-DED9-4FFC-A7BF-2B4C1EE8BF18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443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2C88AD-00BA-4D8C-9BF3-FD99FEEB0377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1573-2490-46AA-BF04-31A4314930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51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4C1128-E059-429E-8087-7B2BCE908546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5C0F-77F2-42B6-AD40-317F9AD692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3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74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87"/>
            </a:lvl1pPr>
            <a:lvl2pPr marL="453554" indent="0">
              <a:buNone/>
              <a:defRPr sz="1389"/>
            </a:lvl2pPr>
            <a:lvl3pPr marL="907108" indent="0">
              <a:buNone/>
              <a:defRPr sz="1190"/>
            </a:lvl3pPr>
            <a:lvl4pPr marL="1360661" indent="0">
              <a:buNone/>
              <a:defRPr sz="992"/>
            </a:lvl4pPr>
            <a:lvl5pPr marL="1814215" indent="0">
              <a:buNone/>
              <a:defRPr sz="992"/>
            </a:lvl5pPr>
            <a:lvl6pPr marL="2267769" indent="0">
              <a:buNone/>
              <a:defRPr sz="992"/>
            </a:lvl6pPr>
            <a:lvl7pPr marL="2721323" indent="0">
              <a:buNone/>
              <a:defRPr sz="992"/>
            </a:lvl7pPr>
            <a:lvl8pPr marL="3174877" indent="0">
              <a:buNone/>
              <a:defRPr sz="992"/>
            </a:lvl8pPr>
            <a:lvl9pPr marL="362843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8328CE-D38C-4CFC-A46C-807E8FAF96D4}" type="datetime1">
              <a:rPr lang="en-US" smtClean="0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L2_circuit_fundamentals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6C5-216A-40A8-A38A-0DAED237FA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33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48C6-7844-40C2-9CDE-FE85A11BCF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9" r:id="rId2"/>
    <p:sldLayoutId id="2147484018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hf hdr="0" dt="0"/>
  <p:txStyles>
    <p:titleStyle>
      <a:lvl1pPr algn="l" defTabSz="907108" rtl="0" eaLnBrk="1" latinLnBrk="0" hangingPunct="1">
        <a:lnSpc>
          <a:spcPct val="90000"/>
        </a:lnSpc>
        <a:spcBef>
          <a:spcPct val="0"/>
        </a:spcBef>
        <a:buNone/>
        <a:defRPr sz="43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777" indent="-226777" algn="l" defTabSz="90710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331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3885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438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0992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546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100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1654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208" indent="-226777" algn="l" defTabSz="90710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554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108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661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215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7769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323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4877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8431" algn="l" defTabSz="90710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1.wmf"/><Relationship Id="rId3" Type="http://schemas.openxmlformats.org/officeDocument/2006/relationships/image" Target="../media/image7.e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5.e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oleObject" Target="../embeddings/oleObject44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3.png"/><Relationship Id="rId7" Type="http://schemas.openxmlformats.org/officeDocument/2006/relationships/image" Target="../media/image4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3.png"/><Relationship Id="rId7" Type="http://schemas.openxmlformats.org/officeDocument/2006/relationships/image" Target="../media/image49.emf"/><Relationship Id="rId12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27.png"/><Relationship Id="rId5" Type="http://schemas.openxmlformats.org/officeDocument/2006/relationships/image" Target="../media/image48.emf"/><Relationship Id="rId10" Type="http://schemas.openxmlformats.org/officeDocument/2006/relationships/image" Target="../media/image126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26" Type="http://schemas.openxmlformats.org/officeDocument/2006/relationships/image" Target="../media/image49.emf"/><Relationship Id="rId3" Type="http://schemas.openxmlformats.org/officeDocument/2006/relationships/image" Target="../media/image43.png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45.emf"/><Relationship Id="rId25" Type="http://schemas.openxmlformats.org/officeDocument/2006/relationships/oleObject" Target="../embeddings/oleObject48.bin"/><Relationship Id="rId2" Type="http://schemas.openxmlformats.org/officeDocument/2006/relationships/image" Target="../media/image42.png"/><Relationship Id="rId20" Type="http://schemas.openxmlformats.org/officeDocument/2006/relationships/image" Target="../media/image148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24" Type="http://schemas.openxmlformats.org/officeDocument/2006/relationships/image" Target="../media/image48.emf"/><Relationship Id="rId5" Type="http://schemas.openxmlformats.org/officeDocument/2006/relationships/image" Target="../media/image44.emf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270.png"/><Relationship Id="rId19" Type="http://schemas.openxmlformats.org/officeDocument/2006/relationships/image" Target="../media/image147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0.emf"/><Relationship Id="rId22" Type="http://schemas.openxmlformats.org/officeDocument/2006/relationships/image" Target="../media/image47.emf"/><Relationship Id="rId27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emf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png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12" Type="http://schemas.openxmlformats.org/officeDocument/2006/relationships/customXml" Target="../ink/ink1.xm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1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3" Type="http://schemas.openxmlformats.org/officeDocument/2006/relationships/image" Target="../media/image14.e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4643CD-5E57-034E-A57F-A331E1BD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954" y="515877"/>
            <a:ext cx="11324492" cy="1803431"/>
          </a:xfrm>
        </p:spPr>
        <p:txBody>
          <a:bodyPr>
            <a:normAutofit/>
          </a:bodyPr>
          <a:lstStyle/>
          <a:p>
            <a:r>
              <a:rPr lang="en-US" altLang="en-US" sz="6600" b="0" dirty="0">
                <a:latin typeface="Times New Roman" panose="02020603050405020304" pitchFamily="18" charset="0"/>
              </a:rPr>
              <a:t>ESC201: Lecture 14</a:t>
            </a:r>
            <a:endParaRPr lang="en-US" sz="6600" b="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66E9-BCAC-D542-9216-7D484E4697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0D6B48C6-7844-40C2-9CDE-FE85A11BCF5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907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 Generator for SOP Expression of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86890" y="1223011"/>
          <a:ext cx="35448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160000" imgH="1440000" progId="RFFlow4">
                  <p:embed/>
                </p:oleObj>
              </mc:Choice>
              <mc:Fallback>
                <p:oleObj name="RFFlow" r:id="rId2" imgW="2160000" imgH="1440000" progId="RFFlow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890" y="1223011"/>
                        <a:ext cx="3544888" cy="2360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74030" y="1173480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6192000" imgH="3888000" progId="RFFlow4">
                  <p:embed/>
                </p:oleObj>
              </mc:Choice>
              <mc:Fallback>
                <p:oleObj name="RFFlow" r:id="rId4" imgW="6192000" imgH="3888000" progId="RFFlow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030" y="1173480"/>
                        <a:ext cx="4800600" cy="2895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576753" y="1070610"/>
          <a:ext cx="7032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241300" progId="Equation.DSMT4">
                  <p:embed/>
                </p:oleObj>
              </mc:Choice>
              <mc:Fallback>
                <p:oleObj name="Equation" r:id="rId6" imgW="508000" imgH="2413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753" y="1070610"/>
                        <a:ext cx="703262" cy="319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594215" y="1735774"/>
          <a:ext cx="6683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41195" progId="Equation.DSMT4">
                  <p:embed/>
                </p:oleObj>
              </mc:Choice>
              <mc:Fallback>
                <p:oleObj name="Equation" r:id="rId8" imgW="482391" imgH="241195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215" y="1735774"/>
                        <a:ext cx="668338" cy="319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640254" y="3215324"/>
          <a:ext cx="66833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391" imgH="203112" progId="Equation.DSMT4">
                  <p:embed/>
                </p:oleObj>
              </mc:Choice>
              <mc:Fallback>
                <p:oleObj name="Equation" r:id="rId10" imgW="482391" imgH="203112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254" y="3215324"/>
                        <a:ext cx="668337" cy="2682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576753" y="2462849"/>
          <a:ext cx="7032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241300" progId="Equation.DSMT4">
                  <p:embed/>
                </p:oleObj>
              </mc:Choice>
              <mc:Fallback>
                <p:oleObj name="Equation" r:id="rId12" imgW="508000" imgH="2413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753" y="2462849"/>
                        <a:ext cx="703262" cy="319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3680" y="3981450"/>
          <a:ext cx="1892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1152000" imgH="1440000" progId="RFFlow4">
                  <p:embed/>
                </p:oleObj>
              </mc:Choice>
              <mc:Fallback>
                <p:oleObj name="RFFlow" r:id="rId14" imgW="1152000" imgH="1440000" progId="RFFlow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80" y="3981450"/>
                        <a:ext cx="1892300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444173" y="4207511"/>
          <a:ext cx="44180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6" imgW="3456000" imgH="1656000" progId="RFFlow4">
                  <p:embed/>
                </p:oleObj>
              </mc:Choice>
              <mc:Fallback>
                <p:oleObj name="RFFlow" r:id="rId16" imgW="3456000" imgH="1656000" progId="RFFlow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173" y="4207511"/>
                        <a:ext cx="4418012" cy="21177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838700" y="5006340"/>
            <a:ext cx="468630" cy="457200"/>
          </a:xfrm>
          <a:prstGeom prst="rightArrow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A366-B6AB-A2D5-1AE8-BE3A63029755}"/>
              </a:ext>
            </a:extLst>
          </p:cNvPr>
          <p:cNvSpPr txBox="1"/>
          <p:nvPr/>
        </p:nvSpPr>
        <p:spPr>
          <a:xfrm>
            <a:off x="3719830" y="1525985"/>
            <a:ext cx="1314507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AAA22-4EF3-C220-A5CD-82A4A9D812FF}"/>
              </a:ext>
            </a:extLst>
          </p:cNvPr>
          <p:cNvSpPr txBox="1"/>
          <p:nvPr/>
        </p:nvSpPr>
        <p:spPr>
          <a:xfrm>
            <a:off x="4473781" y="2011135"/>
            <a:ext cx="560555" cy="145667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7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Implementation of a Function using 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 allows a quick implementation </a:t>
            </a:r>
          </a:p>
          <a:p>
            <a:r>
              <a:rPr lang="en-US" dirty="0"/>
              <a:t>No minimization, but lots of gates…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906" y="3044190"/>
            <a:ext cx="2130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55" y="265176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60576" y="2324100"/>
          <a:ext cx="22828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4000" imgH="2592000" progId="RFFlow4">
                  <p:embed/>
                </p:oleObj>
              </mc:Choice>
              <mc:Fallback>
                <p:oleObj name="RFFlow" r:id="rId4" imgW="1584000" imgH="2592000" progId="RFFlow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6" y="2324100"/>
                        <a:ext cx="2282825" cy="3733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7218B4-6A6E-D34B-95DB-B1CC30239E86}"/>
              </a:ext>
            </a:extLst>
          </p:cNvPr>
          <p:cNvGrpSpPr/>
          <p:nvPr/>
        </p:nvGrpSpPr>
        <p:grpSpPr>
          <a:xfrm>
            <a:off x="6115766" y="1678781"/>
            <a:ext cx="4724400" cy="3424238"/>
            <a:chOff x="6115766" y="1678781"/>
            <a:chExt cx="4724400" cy="34242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956F7A-E247-8CF4-EC7C-5A467FCC39D3}"/>
                </a:ext>
              </a:extLst>
            </p:cNvPr>
            <p:cNvGrpSpPr/>
            <p:nvPr/>
          </p:nvGrpSpPr>
          <p:grpSpPr>
            <a:xfrm>
              <a:off x="6115766" y="1678781"/>
              <a:ext cx="4724400" cy="3424238"/>
              <a:chOff x="6115766" y="1678781"/>
              <a:chExt cx="4724400" cy="3424238"/>
            </a:xfrm>
          </p:grpSpPr>
          <p:graphicFrame>
            <p:nvGraphicFramePr>
              <p:cNvPr id="23" name="Object 5"/>
              <p:cNvGraphicFramePr>
                <a:graphicFrameLocks noChangeAspect="1"/>
              </p:cNvGraphicFramePr>
              <p:nvPr/>
            </p:nvGraphicFramePr>
            <p:xfrm>
              <a:off x="6115766" y="1678781"/>
              <a:ext cx="4724400" cy="3424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RFFlow" r:id="rId2" imgW="4176000" imgH="3024000" progId="RFFlow4">
                      <p:embed/>
                    </p:oleObj>
                  </mc:Choice>
                  <mc:Fallback>
                    <p:oleObj name="RFFlow" r:id="rId2" imgW="4176000" imgH="3024000" progId="RFFlow4">
                      <p:embed/>
                      <p:pic>
                        <p:nvPicPr>
                          <p:cNvPr id="2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766" y="1678781"/>
                            <a:ext cx="4724400" cy="3424238"/>
                          </a:xfrm>
                          <a:prstGeom prst="rect">
                            <a:avLst/>
                          </a:prstGeom>
                          <a:solidFill>
                            <a:srgbClr val="CCFFCC">
                              <a:alpha val="67842"/>
                            </a:srgbClr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BABBD-324A-8D63-3E5B-CCDDD4EA9327}"/>
                  </a:ext>
                </a:extLst>
              </p:cNvPr>
              <p:cNvSpPr txBox="1"/>
              <p:nvPr/>
            </p:nvSpPr>
            <p:spPr>
              <a:xfrm>
                <a:off x="6158298" y="2372367"/>
                <a:ext cx="301686" cy="1754326"/>
              </a:xfrm>
              <a:prstGeom prst="rect">
                <a:avLst/>
              </a:prstGeom>
              <a:solidFill>
                <a:srgbClr val="CCFFCC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e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</a:t>
                </a:r>
              </a:p>
              <a:p>
                <a:r>
                  <a:rPr lang="en-IN" dirty="0"/>
                  <a:t>0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77DBF-9CA3-AF7B-13EB-E185B3CFB667}"/>
                </a:ext>
              </a:extLst>
            </p:cNvPr>
            <p:cNvSpPr txBox="1"/>
            <p:nvPr/>
          </p:nvSpPr>
          <p:spPr>
            <a:xfrm>
              <a:off x="6741135" y="2373243"/>
              <a:ext cx="31771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</a:t>
              </a:r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r>
                <a:rPr lang="en-IN" dirty="0"/>
                <a:t>A</a:t>
              </a:r>
            </a:p>
            <a:p>
              <a:r>
                <a:rPr lang="en-IN" dirty="0"/>
                <a:t>B</a:t>
              </a:r>
            </a:p>
          </p:txBody>
        </p:sp>
      </p:grp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79513" y="1677988"/>
          <a:ext cx="40386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744000" imgH="3384000" progId="RFFlow4">
                  <p:embed/>
                </p:oleObj>
              </mc:Choice>
              <mc:Fallback>
                <p:oleObj name="RFFlow" r:id="rId4" imgW="3744000" imgH="3384000" progId="RFFlow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677988"/>
                        <a:ext cx="4038600" cy="36544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2" y="1014818"/>
            <a:ext cx="12080525" cy="634853"/>
          </a:xfrm>
        </p:spPr>
        <p:txBody>
          <a:bodyPr/>
          <a:lstStyle/>
          <a:p>
            <a:r>
              <a:rPr lang="en-US" dirty="0"/>
              <a:t>3 by 8 decoder using a 2 by 4 decoder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483669" y="2593181"/>
            <a:ext cx="3505200" cy="114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sz="20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344367" y="221218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Arial" charset="0"/>
              </a:rPr>
              <a:t>1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420567" y="335518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Arial" charset="0"/>
              </a:rPr>
              <a:t>0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173167" y="236458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Arial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8173167" y="3050381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Arial" charset="0"/>
              </a:rPr>
              <a:t>0</a:t>
            </a:r>
          </a:p>
        </p:txBody>
      </p: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10306767" y="3390285"/>
            <a:ext cx="327025" cy="1390650"/>
            <a:chOff x="5424" y="1536"/>
            <a:chExt cx="206" cy="876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5424" y="153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5424" y="19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5424" y="17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5424" y="216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0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8630367" y="2593182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Arial" charset="0"/>
              </a:rPr>
              <a:t>1</a:t>
            </a:r>
          </a:p>
          <a:p>
            <a:pPr eaLnBrk="1" hangingPunct="1"/>
            <a:r>
              <a:rPr lang="en-US" altLang="en-US" sz="2000" b="1">
                <a:latin typeface="Arial" charset="0"/>
              </a:rPr>
              <a:t>0</a:t>
            </a:r>
          </a:p>
        </p:txBody>
      </p: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10306767" y="1738715"/>
            <a:ext cx="327025" cy="1390650"/>
            <a:chOff x="5424" y="1536"/>
            <a:chExt cx="206" cy="876"/>
          </a:xfrm>
        </p:grpSpPr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5424" y="153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5424" y="19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Arial" charset="0"/>
                </a:rPr>
                <a:t>0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424" y="17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Arial" charset="0"/>
                </a:rPr>
                <a:t>1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424" y="216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Arial" charset="0"/>
                </a:rPr>
                <a:t>0</a:t>
              </a:r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5250579" y="4564665"/>
          <a:ext cx="26670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664000" imgH="2016000" progId="RFFlow4">
                  <p:embed/>
                </p:oleObj>
              </mc:Choice>
              <mc:Fallback>
                <p:oleObj name="RFFlow" r:id="rId6" imgW="2664000" imgH="2016000" progId="RFFlow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579" y="4564665"/>
                        <a:ext cx="2667000" cy="2025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6">
            <a:extLst>
              <a:ext uri="{FF2B5EF4-FFF2-40B4-BE49-F238E27FC236}">
                <a16:creationId xmlns:a16="http://schemas.microsoft.com/office/drawing/2014/main" id="{A78B84A1-EBA8-864B-E990-375BF14B9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0715" y="3129365"/>
            <a:ext cx="1977753" cy="148871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0242DF0-9C48-86C4-4D54-46CD2A5A2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4047" y="3355181"/>
            <a:ext cx="408914" cy="126290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7793665" y="4210799"/>
            <a:ext cx="1707836" cy="40005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11CB-A852-602E-3745-D71826D83B9D}"/>
              </a:ext>
            </a:extLst>
          </p:cNvPr>
          <p:cNvSpPr txBox="1"/>
          <p:nvPr/>
        </p:nvSpPr>
        <p:spPr>
          <a:xfrm>
            <a:off x="1394366" y="1769433"/>
            <a:ext cx="1168082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e   c    b   a</a:t>
            </a:r>
          </a:p>
        </p:txBody>
      </p:sp>
    </p:spTree>
    <p:extLst>
      <p:ext uri="{BB962C8B-B14F-4D97-AF65-F5344CB8AC3E}">
        <p14:creationId xmlns:p14="http://schemas.microsoft.com/office/powerpoint/2010/main" val="4519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26" grpId="0"/>
      <p:bldP spid="27" grpId="0"/>
      <p:bldP spid="28" grpId="0"/>
      <p:bldP spid="34" grpId="0"/>
      <p:bldP spid="8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De-Multiplexer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0348" y="1163132"/>
          <a:ext cx="4613275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824000" imgH="3528000" progId="RFFlow4">
                  <p:embed/>
                </p:oleObj>
              </mc:Choice>
              <mc:Fallback>
                <p:oleObj name="RFFlow" r:id="rId2" imgW="4824000" imgH="3528000" progId="RFFlow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48" y="1163132"/>
                        <a:ext cx="4613275" cy="337026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65287" y="1287909"/>
          <a:ext cx="12954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296000" imgH="3024000" progId="RFFlow4">
                  <p:embed/>
                </p:oleObj>
              </mc:Choice>
              <mc:Fallback>
                <p:oleObj name="RFFlow" r:id="rId4" imgW="1296000" imgH="3024000" progId="RFFlow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87" y="1287909"/>
                        <a:ext cx="12954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322631" y="2044988"/>
          <a:ext cx="3005138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160000" imgH="1152000" progId="RFFlow4">
                  <p:embed/>
                </p:oleObj>
              </mc:Choice>
              <mc:Fallback>
                <p:oleObj name="RFFlow" r:id="rId6" imgW="2160000" imgH="1152000" progId="RFFlow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631" y="2044988"/>
                        <a:ext cx="3005138" cy="1606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47538" y="1629063"/>
          <a:ext cx="307848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55363E-C009-B68B-1C93-17794D52F99D}"/>
              </a:ext>
            </a:extLst>
          </p:cNvPr>
          <p:cNvSpPr txBox="1"/>
          <p:nvPr/>
        </p:nvSpPr>
        <p:spPr>
          <a:xfrm>
            <a:off x="2380806" y="2383611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934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De-Mux vs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219" y="999578"/>
            <a:ext cx="3288467" cy="126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Only difference is in name and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03972" y="5797997"/>
            <a:ext cx="2743200" cy="365125"/>
          </a:xfrm>
        </p:spPr>
        <p:txBody>
          <a:bodyPr/>
          <a:lstStyle/>
          <a:p>
            <a:fld id="{0D6B48C6-7844-40C2-9CDE-FE85A11BCF51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45422" y="1014818"/>
          <a:ext cx="2495784" cy="14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2160000" imgH="1224000" progId="RFFlow4">
                  <p:embed/>
                </p:oleObj>
              </mc:Choice>
              <mc:Fallback>
                <p:oleObj name="RFFlow" r:id="rId3" imgW="2160000" imgH="1224000" progId="RFFlow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22" y="1014818"/>
                        <a:ext cx="2495784" cy="14161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67842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0846"/>
              </p:ext>
            </p:extLst>
          </p:nvPr>
        </p:nvGraphicFramePr>
        <p:xfrm>
          <a:off x="6106019" y="993139"/>
          <a:ext cx="1814510" cy="137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088000" imgH="1584000" progId="RFFlow4">
                  <p:embed/>
                </p:oleObj>
              </mc:Choice>
              <mc:Fallback>
                <p:oleObj name="RFFlow" r:id="rId5" imgW="2088000" imgH="1584000" progId="RFFlow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019" y="993139"/>
                        <a:ext cx="1814510" cy="1377955"/>
                      </a:xfrm>
                      <a:prstGeom prst="rect">
                        <a:avLst/>
                      </a:prstGeom>
                      <a:solidFill>
                        <a:schemeClr val="bg1">
                          <a:alpha val="67842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800844" y="2339375"/>
          <a:ext cx="2836817" cy="215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2664000" imgH="2016000" progId="RFFlow4">
                  <p:embed/>
                </p:oleObj>
              </mc:Choice>
              <mc:Fallback>
                <p:oleObj name="RFFlow" r:id="rId7" imgW="2664000" imgH="2016000" progId="RFFlow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844" y="2339375"/>
                        <a:ext cx="2836817" cy="21546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8E1A8E-BD25-C6CE-DE22-DDE25D2BD3DA}"/>
              </a:ext>
            </a:extLst>
          </p:cNvPr>
          <p:cNvGraphicFramePr>
            <a:graphicFrameLocks noGrp="1"/>
          </p:cNvGraphicFramePr>
          <p:nvPr/>
        </p:nvGraphicFramePr>
        <p:xfrm>
          <a:off x="2145422" y="2339375"/>
          <a:ext cx="2723604" cy="202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005EE9B7-F0EA-3E66-7734-AF99188E9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531" y="4566191"/>
          <a:ext cx="3538934" cy="222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6197600" imgH="3886200" progId="RFFlow4">
                  <p:embed/>
                </p:oleObj>
              </mc:Choice>
              <mc:Fallback>
                <p:oleObj name="RFFlow" r:id="rId9" imgW="6197600" imgH="3886200" progId="RFFlow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005EE9B7-F0EA-3E66-7734-AF99188E9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531" y="4566191"/>
                        <a:ext cx="3538934" cy="222805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3714EA10-6A3D-4DB9-D8C2-76D8A3E25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601" y="4531776"/>
          <a:ext cx="3761138" cy="226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1" imgW="6477000" imgH="3886200" progId="RFFlow4">
                  <p:embed/>
                </p:oleObj>
              </mc:Choice>
              <mc:Fallback>
                <p:oleObj name="RFFlow" r:id="rId11" imgW="6477000" imgH="3886200" progId="RFFlow4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3714EA10-6A3D-4DB9-D8C2-76D8A3E25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601" y="4531776"/>
                        <a:ext cx="3761138" cy="22624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Multiplier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92701" y="139985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92701" y="1868488"/>
            <a:ext cx="158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59300" y="2249488"/>
            <a:ext cx="2743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57762" y="2303940"/>
            <a:ext cx="2044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86150" y="2645412"/>
            <a:ext cx="2044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150100" y="1552258"/>
            <a:ext cx="6858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972425" y="1283971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Multiplicand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150100" y="2097088"/>
            <a:ext cx="6858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988300" y="1868488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607300" y="2859088"/>
            <a:ext cx="6858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346440" y="2627472"/>
            <a:ext cx="1640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products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568700" y="3163888"/>
            <a:ext cx="41910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7378700" y="2478088"/>
            <a:ext cx="76200" cy="6858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59100" y="3200718"/>
            <a:ext cx="3666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C3      C2                  C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536950" y="3610928"/>
            <a:ext cx="41910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200166" y="3610928"/>
          <a:ext cx="3131519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3528000" progId="RFFlow4">
                  <p:embed/>
                </p:oleObj>
              </mc:Choice>
              <mc:Fallback>
                <p:oleObj name="RFFlow" r:id="rId2" imgW="3960000" imgH="3528000" progId="RFFlow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166" y="3610928"/>
                        <a:ext cx="3131519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2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7" grpId="1" animBg="1"/>
      <p:bldP spid="18" grpId="0" animBg="1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 of n-bit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2" y="1014818"/>
            <a:ext cx="12080525" cy="5724729"/>
          </a:xfrm>
        </p:spPr>
        <p:txBody>
          <a:bodyPr>
            <a:normAutofit/>
          </a:bodyPr>
          <a:lstStyle/>
          <a:p>
            <a:r>
              <a:rPr lang="en-US" sz="2000" dirty="0"/>
              <a:t>Circuit for multiplying 4 bit numbers 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Complications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to add four bits and carry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Circuit for left or right shifting?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9F50D-B8C5-63B7-2AB8-4ABD4DE1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3" y="1578336"/>
            <a:ext cx="7915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2" y="1014818"/>
            <a:ext cx="12080525" cy="5724729"/>
          </a:xfrm>
        </p:spPr>
        <p:txBody>
          <a:bodyPr>
            <a:normAutofit/>
          </a:bodyPr>
          <a:lstStyle/>
          <a:p>
            <a:r>
              <a:rPr lang="en-US" sz="2000" dirty="0"/>
              <a:t>Circuit for division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Complications</a:t>
            </a:r>
            <a:r>
              <a:rPr lang="en-US" sz="2000" dirty="0"/>
              <a:t>:</a:t>
            </a:r>
            <a:endParaRPr lang="en-US" sz="20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to compare two numbers?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Circuit for left and right shifting?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08719-A6D4-D795-18B9-85FCC648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25110" r="32158" b="8361"/>
          <a:stretch/>
        </p:blipFill>
        <p:spPr>
          <a:xfrm>
            <a:off x="3561902" y="1254641"/>
            <a:ext cx="2083982" cy="303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C0F62-8964-1A31-7F9B-9F41CA1B3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3" t="7659" r="34495" b="8080"/>
          <a:stretch/>
        </p:blipFill>
        <p:spPr>
          <a:xfrm>
            <a:off x="6735726" y="1449645"/>
            <a:ext cx="1935125" cy="22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2" y="3429000"/>
            <a:ext cx="3895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1049015"/>
            <a:ext cx="4133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3724274"/>
            <a:ext cx="2838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89F9A34-F5A0-3A40-A33C-88FDA4EFF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13243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96100" imgH="5270500" progId="Equation.DSMT4">
                  <p:embed/>
                </p:oleObj>
              </mc:Choice>
              <mc:Fallback>
                <p:oleObj name="Equation" r:id="rId5" imgW="19596100" imgH="52705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089F9A34-F5A0-3A40-A33C-88FDA4EFF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13243"/>
                        <a:ext cx="2728913" cy="72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EBB7A4BD-ECEB-0C4C-99BC-555D1EF96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9" y="1955133"/>
          <a:ext cx="2860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96100" imgH="5270500" progId="Equation.DSMT4">
                  <p:embed/>
                </p:oleObj>
              </mc:Choice>
              <mc:Fallback>
                <p:oleObj name="Equation" r:id="rId7" imgW="19596100" imgH="52705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EBB7A4BD-ECEB-0C4C-99BC-555D1EF96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9" y="1955133"/>
                        <a:ext cx="2860675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79" y="990542"/>
            <a:ext cx="3627438" cy="17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52" y="1148809"/>
            <a:ext cx="2838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89F9A34-F5A0-3A40-A33C-88FDA4EFF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687" y="1127616"/>
          <a:ext cx="2331370" cy="62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270500" progId="Equation.DSMT4">
                  <p:embed/>
                </p:oleObj>
              </mc:Choice>
              <mc:Fallback>
                <p:oleObj name="Equation" r:id="rId4" imgW="19596100" imgH="52705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089F9A34-F5A0-3A40-A33C-88FDA4EFF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7" y="1127616"/>
                        <a:ext cx="2331370" cy="6211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EBB7A4BD-ECEB-0C4C-99BC-555D1EF96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132" y="1946878"/>
          <a:ext cx="2331925" cy="62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96100" imgH="5270500" progId="Equation.DSMT4">
                  <p:embed/>
                </p:oleObj>
              </mc:Choice>
              <mc:Fallback>
                <p:oleObj name="Equation" r:id="rId6" imgW="19596100" imgH="52705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EBB7A4BD-ECEB-0C4C-99BC-555D1EF96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132" y="1946878"/>
                        <a:ext cx="2331925" cy="6211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168CF82A-C2B5-F649-8783-D041933E7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657" y="3152928"/>
          <a:ext cx="4550795" cy="5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688500" imgH="5854700" progId="Equation.DSMT4">
                  <p:embed/>
                </p:oleObj>
              </mc:Choice>
              <mc:Fallback>
                <p:oleObj name="Equation" r:id="rId8" imgW="47688500" imgH="5854700" progId="Equation.DSMT4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168CF82A-C2B5-F649-8783-D041933E7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57" y="3152928"/>
                        <a:ext cx="4550795" cy="55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B23507D-0364-7847-98F4-DAFE5F68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57" y="3899188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x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only if the pair of bits in position </a:t>
            </a:r>
            <a:r>
              <a:rPr lang="en-US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equal (i.e., if both are 1 or both are 0).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F3DFC30-CB07-B24A-BEB0-1F5179537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2" y="3254223"/>
          <a:ext cx="362743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3672000" imgH="1512000" progId="RFFlow4">
                  <p:embed/>
                </p:oleObj>
              </mc:Choice>
              <mc:Fallback>
                <p:oleObj name="RFFlow" r:id="rId10" imgW="3672000" imgH="1512000" progId="RFFlow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F3DFC30-CB07-B24A-BEB0-1F5179537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2" y="3254223"/>
                        <a:ext cx="3627438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4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Function using Mux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65814" y="1093642"/>
            <a:ext cx="11174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 variable function can be implemented with a 4:1 mux with 2 select lines: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correspondence</a:t>
            </a: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922337" y="2273681"/>
          <a:ext cx="3200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944000" imgH="1512000" progId="RFFlow4">
                  <p:embed/>
                </p:oleObj>
              </mc:Choice>
              <mc:Fallback>
                <p:oleObj name="RFFlow" r:id="rId2" imgW="1944000" imgH="1512000" progId="RFFlow4">
                  <p:embed/>
                  <p:pic>
                    <p:nvPicPr>
                      <p:cNvPr id="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7" y="2273681"/>
                        <a:ext cx="3200400" cy="2495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912937" y="440728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710041" y="440728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99332" y="2502282"/>
            <a:ext cx="23154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878066" y="299287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878066" y="341668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78066" y="3888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0A976A10-B1D4-9140-DEF6-F09604E83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7" y="2000104"/>
          <a:ext cx="19716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368000" imgH="1728000" progId="RFFlow4">
                  <p:embed/>
                </p:oleObj>
              </mc:Choice>
              <mc:Fallback>
                <p:oleObj name="RFFlow" r:id="rId4" imgW="1368000" imgH="1728000" progId="RFFlow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0A976A10-B1D4-9140-DEF6-F09604E83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7" y="2000104"/>
                        <a:ext cx="19716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8980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9">
            <a:extLst>
              <a:ext uri="{FF2B5EF4-FFF2-40B4-BE49-F238E27FC236}">
                <a16:creationId xmlns:a16="http://schemas.microsoft.com/office/drawing/2014/main" id="{09F41FDE-0C7A-1FCF-5385-2FD2CDB5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6" y="2609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7F5CA170-FAEC-1AF4-5235-5EF970C8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6" y="2609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3A7FA641-EC3F-0137-03AF-FEC3047B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6" y="2609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711DF5FD-3C3B-DABF-C90C-CB69EB91F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6" y="2990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41F96AE5-F8AD-2557-BFA4-0FC0CBE4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6" y="2990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012AEE36-203C-CF09-E59E-636DC56C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6" y="2990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489767FC-A8A4-027D-4883-99B41A6D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6" y="3524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9253ABCE-EEB0-10B0-6073-4CE840CC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6" y="3524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E7E19777-92F1-89EB-0C4A-E958AF72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6" y="3524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92A880EC-78FC-6930-AEE3-88D2B863A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6" y="3905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BBFB6138-EFAE-A6C3-FFFB-BC2AF6CF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6" y="3905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CC168759-31D3-FAD5-9B78-1C6AC955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6" y="39051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05A8BF-3FE5-3A7C-7375-484D443D12EE}"/>
              </a:ext>
            </a:extLst>
          </p:cNvPr>
          <p:cNvSpPr/>
          <p:nvPr/>
        </p:nvSpPr>
        <p:spPr>
          <a:xfrm>
            <a:off x="878066" y="5386661"/>
            <a:ext cx="9566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do better?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AD7BC0-E974-4C0B-8F11-FAF72392F73A}"/>
              </a:ext>
            </a:extLst>
          </p:cNvPr>
          <p:cNvCxnSpPr>
            <a:cxnSpLocks/>
          </p:cNvCxnSpPr>
          <p:nvPr/>
        </p:nvCxnSpPr>
        <p:spPr>
          <a:xfrm>
            <a:off x="2244369" y="2742793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D8B27A-E2ED-A612-D6F1-28F18174067F}"/>
              </a:ext>
            </a:extLst>
          </p:cNvPr>
          <p:cNvCxnSpPr>
            <a:cxnSpLocks/>
          </p:cNvCxnSpPr>
          <p:nvPr/>
        </p:nvCxnSpPr>
        <p:spPr>
          <a:xfrm>
            <a:off x="2244369" y="3174061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8DC76D-3176-0CDD-D9B7-1F545649BB85}"/>
              </a:ext>
            </a:extLst>
          </p:cNvPr>
          <p:cNvCxnSpPr>
            <a:cxnSpLocks/>
          </p:cNvCxnSpPr>
          <p:nvPr/>
        </p:nvCxnSpPr>
        <p:spPr>
          <a:xfrm>
            <a:off x="2244369" y="360003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427316-E214-2DEA-C85F-ADCEF29BD919}"/>
              </a:ext>
            </a:extLst>
          </p:cNvPr>
          <p:cNvCxnSpPr>
            <a:cxnSpLocks/>
          </p:cNvCxnSpPr>
          <p:nvPr/>
        </p:nvCxnSpPr>
        <p:spPr>
          <a:xfrm>
            <a:off x="2244369" y="3986324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1" grpId="0"/>
      <p:bldP spid="42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43" grpId="0"/>
      <p:bldP spid="44" grpId="0"/>
      <p:bldP spid="45" grpId="0"/>
      <p:bldP spid="46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52" y="1184504"/>
            <a:ext cx="2838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68CF82A-C2B5-F649-8783-D041933E758A}"/>
                  </a:ext>
                </a:extLst>
              </p:cNvPr>
              <p:cNvSpPr txBox="1"/>
              <p:nvPr/>
            </p:nvSpPr>
            <p:spPr bwMode="auto">
              <a:xfrm>
                <a:off x="7363338" y="5232348"/>
                <a:ext cx="4201738" cy="522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68CF82A-C2B5-F649-8783-D041933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3338" y="5232348"/>
                <a:ext cx="4201738" cy="522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0AD3274-4F5D-4B4A-8505-FC834AE9B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477" y="3296108"/>
          <a:ext cx="23495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76000" imgH="720000" progId="RFFlow4">
                  <p:embed/>
                </p:oleObj>
              </mc:Choice>
              <mc:Fallback>
                <p:oleObj name="RFFlow" r:id="rId4" imgW="2376000" imgH="720000" progId="RFFlow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0AD3274-4F5D-4B4A-8505-FC834AE9B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477" y="3296108"/>
                        <a:ext cx="23495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58498BF-6061-174A-8A54-D0833C0DB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4527" y="4124898"/>
          <a:ext cx="2203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232000" imgH="864000" progId="RFFlow4">
                  <p:embed/>
                </p:oleObj>
              </mc:Choice>
              <mc:Fallback>
                <p:oleObj name="RFFlow" r:id="rId6" imgW="2232000" imgH="864000" progId="RFFlow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758498BF-6061-174A-8A54-D0833C0DB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527" y="4124898"/>
                        <a:ext cx="2203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68FE0-91ED-2CD7-3F62-0A6C17146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129" y="3537585"/>
                <a:ext cx="40078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 if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68FE0-91ED-2CD7-3F62-0A6C17146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8129" y="3537585"/>
                <a:ext cx="4007871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47CB2-BD49-9740-58EB-BC54FEF60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385" y="4457383"/>
                <a:ext cx="438887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if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47CB2-BD49-9740-58EB-BC54FEF60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2385" y="4457383"/>
                <a:ext cx="4388871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AD9B0768-88B7-50C0-1090-04A77707F0F1}"/>
                  </a:ext>
                </a:extLst>
              </p:cNvPr>
              <p:cNvSpPr txBox="1"/>
              <p:nvPr/>
            </p:nvSpPr>
            <p:spPr bwMode="auto">
              <a:xfrm>
                <a:off x="8878799" y="3479376"/>
                <a:ext cx="2686277" cy="522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AD9B0768-88B7-50C0-1090-04A7770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8799" y="3479376"/>
                <a:ext cx="2686277" cy="5222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F0F19412-6DE2-3BD9-CB16-FFE513B96B74}"/>
                  </a:ext>
                </a:extLst>
              </p:cNvPr>
              <p:cNvSpPr txBox="1"/>
              <p:nvPr/>
            </p:nvSpPr>
            <p:spPr bwMode="auto">
              <a:xfrm>
                <a:off x="8878799" y="4340102"/>
                <a:ext cx="2686277" cy="522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F0F19412-6DE2-3BD9-CB16-FFE513B9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8799" y="4340102"/>
                <a:ext cx="2686277" cy="5222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3411CE-E13D-39EB-B2F8-021DA472F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385" y="5346312"/>
                <a:ext cx="50453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 if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are false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3411CE-E13D-39EB-B2F8-021DA47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2385" y="5346312"/>
                <a:ext cx="5045317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8" grpId="0"/>
      <p:bldP spid="10" grpId="0" animBg="1"/>
      <p:bldP spid="15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via Modular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3" y="973054"/>
            <a:ext cx="4133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34" y="1236920"/>
            <a:ext cx="2838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089F9A34-F5A0-3A40-A33C-88FDA4EFF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92" y="3033014"/>
          <a:ext cx="2046514" cy="54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270500" progId="Equation.DSMT4">
                  <p:embed/>
                </p:oleObj>
              </mc:Choice>
              <mc:Fallback>
                <p:oleObj name="Equation" r:id="rId4" imgW="19596100" imgH="52705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089F9A34-F5A0-3A40-A33C-88FDA4EFF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92" y="3033014"/>
                        <a:ext cx="2046514" cy="5452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EBB7A4BD-ECEB-0C4C-99BC-555D1EF96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51" y="3533309"/>
          <a:ext cx="2047000" cy="54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96100" imgH="5270500" progId="Equation.DSMT4">
                  <p:embed/>
                </p:oleObj>
              </mc:Choice>
              <mc:Fallback>
                <p:oleObj name="Equation" r:id="rId6" imgW="19596100" imgH="527050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EBB7A4BD-ECEB-0C4C-99BC-555D1EF96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1" y="3533309"/>
                        <a:ext cx="2047000" cy="5452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3299137B-9B1A-5D42-8067-348E6FEC9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51" y="4374364"/>
          <a:ext cx="2852965" cy="62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327100" imgH="5854700" progId="Equation.DSMT4">
                  <p:embed/>
                </p:oleObj>
              </mc:Choice>
              <mc:Fallback>
                <p:oleObj name="Equation" r:id="rId8" imgW="26327100" imgH="5854700" progId="Equation.DSMT4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3299137B-9B1A-5D42-8067-348E6FEC9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1" y="4374364"/>
                        <a:ext cx="2852965" cy="6288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E7169BD-E350-144D-843D-99F87CEE3A4B}"/>
                  </a:ext>
                </a:extLst>
              </p:cNvPr>
              <p:cNvSpPr txBox="1"/>
              <p:nvPr/>
            </p:nvSpPr>
            <p:spPr bwMode="auto">
              <a:xfrm>
                <a:off x="218352" y="5103330"/>
                <a:ext cx="7540625" cy="665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E7169BD-E350-144D-843D-99F87CEE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352" y="5103330"/>
                <a:ext cx="7540625" cy="66516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DBB2B786-CF17-210B-B2C7-231D221D816D}"/>
                  </a:ext>
                </a:extLst>
              </p:cNvPr>
              <p:cNvSpPr txBox="1"/>
              <p:nvPr/>
            </p:nvSpPr>
            <p:spPr bwMode="auto">
              <a:xfrm>
                <a:off x="246092" y="5691189"/>
                <a:ext cx="7540625" cy="665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DBB2B786-CF17-210B-B2C7-231D221D8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92" y="5691189"/>
                <a:ext cx="7540625" cy="6651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B3E5CE3-1880-3C4A-8C65-3668101C8453}"/>
              </a:ext>
            </a:extLst>
          </p:cNvPr>
          <p:cNvGrpSpPr/>
          <p:nvPr/>
        </p:nvGrpSpPr>
        <p:grpSpPr>
          <a:xfrm>
            <a:off x="6501470" y="2986344"/>
            <a:ext cx="4142671" cy="1492250"/>
            <a:chOff x="6028070" y="3226527"/>
            <a:chExt cx="4142671" cy="14922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543303" y="3226527"/>
            <a:ext cx="3627438" cy="149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1" imgW="3672000" imgH="1512000" progId="RFFlow4">
                    <p:embed/>
                  </p:oleObj>
                </mc:Choice>
                <mc:Fallback>
                  <p:oleObj name="RFFlow" r:id="rId21" imgW="3672000" imgH="1512000" progId="RFFlow4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3303" y="3226527"/>
                          <a:ext cx="3627438" cy="1492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938BB7AB-3688-CDE9-27D5-69237747C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8070" y="3238748"/>
            <a:ext cx="2349500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3" imgW="2376000" imgH="720000" progId="RFFlow4">
                    <p:embed/>
                  </p:oleObj>
                </mc:Choice>
                <mc:Fallback>
                  <p:oleObj name="RFFlow" r:id="rId23" imgW="2376000" imgH="720000" progId="RFFlow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938BB7AB-3688-CDE9-27D5-69237747C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8070" y="3238748"/>
                          <a:ext cx="2349500" cy="7127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CB29835D-09FC-0CBC-FD31-F87DA6C54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4120" y="3854756"/>
            <a:ext cx="2203450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5" imgW="2232000" imgH="864000" progId="RFFlow4">
                    <p:embed/>
                  </p:oleObj>
                </mc:Choice>
                <mc:Fallback>
                  <p:oleObj name="RFFlow" r:id="rId25" imgW="2232000" imgH="864000" progId="RFFlow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CB29835D-09FC-0CBC-FD31-F87DA6C54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4120" y="3854756"/>
                          <a:ext cx="2203450" cy="8540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EAD40-C586-C4CB-0F48-F4B2713A3A2A}"/>
                </a:ext>
              </a:extLst>
            </p:cNvPr>
            <p:cNvSpPr txBox="1"/>
            <p:nvPr/>
          </p:nvSpPr>
          <p:spPr>
            <a:xfrm>
              <a:off x="7864749" y="3234561"/>
              <a:ext cx="395673" cy="1402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B3F322-0BCF-880C-D19E-47988593987C}"/>
                </a:ext>
              </a:extLst>
            </p:cNvPr>
            <p:cNvCxnSpPr/>
            <p:nvPr/>
          </p:nvCxnSpPr>
          <p:spPr>
            <a:xfrm>
              <a:off x="7758977" y="3588549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B0EBFD-7B42-CF99-5ED5-848D740A8D60}"/>
                </a:ext>
              </a:extLst>
            </p:cNvPr>
            <p:cNvCxnSpPr/>
            <p:nvPr/>
          </p:nvCxnSpPr>
          <p:spPr>
            <a:xfrm>
              <a:off x="7755895" y="4353816"/>
              <a:ext cx="7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8A388-2E65-7B22-AA58-D69AF0933194}"/>
                </a:ext>
              </a:extLst>
            </p:cNvPr>
            <p:cNvSpPr txBox="1"/>
            <p:nvPr/>
          </p:nvSpPr>
          <p:spPr>
            <a:xfrm>
              <a:off x="9699016" y="3817580"/>
              <a:ext cx="349045" cy="396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B7E3EC-254A-53F5-FA2A-FD5C2AD44EB1}"/>
                </a:ext>
              </a:extLst>
            </p:cNvPr>
            <p:cNvSpPr/>
            <p:nvPr/>
          </p:nvSpPr>
          <p:spPr>
            <a:xfrm>
              <a:off x="9252355" y="3949540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8BE02FF5-D643-0AEA-C7A4-ECD5F0F36F2F}"/>
                  </a:ext>
                </a:extLst>
              </p:cNvPr>
              <p:cNvSpPr txBox="1"/>
              <p:nvPr/>
            </p:nvSpPr>
            <p:spPr bwMode="auto">
              <a:xfrm>
                <a:off x="8127294" y="2788456"/>
                <a:ext cx="1527218" cy="522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8BE02FF5-D643-0AEA-C7A4-ECD5F0F36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7294" y="2788456"/>
                <a:ext cx="1527218" cy="5222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76B605FE-7664-354E-EABE-280331BE66C9}"/>
                  </a:ext>
                </a:extLst>
              </p:cNvPr>
              <p:cNvSpPr txBox="1"/>
              <p:nvPr/>
            </p:nvSpPr>
            <p:spPr bwMode="auto">
              <a:xfrm>
                <a:off x="8146866" y="4120675"/>
                <a:ext cx="1408207" cy="522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76B605FE-7664-354E-EABE-280331BE6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6866" y="4120675"/>
                <a:ext cx="1408207" cy="5222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5201B083-FC20-D537-DE7F-3671E726B65E}"/>
                  </a:ext>
                </a:extLst>
              </p:cNvPr>
              <p:cNvSpPr txBox="1"/>
              <p:nvPr/>
            </p:nvSpPr>
            <p:spPr bwMode="auto">
              <a:xfrm>
                <a:off x="9760284" y="3204229"/>
                <a:ext cx="2355516" cy="522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5201B083-FC20-D537-DE7F-3671E726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0284" y="3204229"/>
                <a:ext cx="2355516" cy="5222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9" grpId="0" animBg="1"/>
      <p:bldP spid="10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EA2ED0B-1B40-F864-264D-93B23AECD6D8}"/>
              </a:ext>
            </a:extLst>
          </p:cNvPr>
          <p:cNvGrpSpPr/>
          <p:nvPr/>
        </p:nvGrpSpPr>
        <p:grpSpPr>
          <a:xfrm>
            <a:off x="7418241" y="2334396"/>
            <a:ext cx="3048000" cy="1173163"/>
            <a:chOff x="7582776" y="2334396"/>
            <a:chExt cx="3048000" cy="117316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B4D1DFA-A890-758E-AE22-4B5B90CE2EC2}"/>
                </a:ext>
              </a:extLst>
            </p:cNvPr>
            <p:cNvGrpSpPr/>
            <p:nvPr/>
          </p:nvGrpSpPr>
          <p:grpSpPr>
            <a:xfrm>
              <a:off x="7582776" y="2334396"/>
              <a:ext cx="3048000" cy="1173163"/>
              <a:chOff x="7582776" y="2334396"/>
              <a:chExt cx="3048000" cy="11731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E060B39-FDA4-B910-F019-383CB51301C1}"/>
                  </a:ext>
                </a:extLst>
              </p:cNvPr>
              <p:cNvGrpSpPr/>
              <p:nvPr/>
            </p:nvGrpSpPr>
            <p:grpSpPr>
              <a:xfrm>
                <a:off x="7582776" y="2334396"/>
                <a:ext cx="3048000" cy="1173163"/>
                <a:chOff x="8122764" y="3659245"/>
                <a:chExt cx="3048000" cy="1173163"/>
              </a:xfrm>
            </p:grpSpPr>
            <p:graphicFrame>
              <p:nvGraphicFramePr>
                <p:cNvPr id="2" name="Object 10">
                  <a:extLst>
                    <a:ext uri="{FF2B5EF4-FFF2-40B4-BE49-F238E27FC236}">
                      <a16:creationId xmlns:a16="http://schemas.microsoft.com/office/drawing/2014/main" id="{13E4930D-6CAD-7544-3906-EB405A1B504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22764" y="3659245"/>
                <a:ext cx="3048000" cy="1173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RFFlow" r:id="rId3" imgW="1872000" imgH="720000" progId="RFFlow4">
                        <p:embed/>
                      </p:oleObj>
                    </mc:Choice>
                    <mc:Fallback>
                      <p:oleObj name="RFFlow" r:id="rId3" imgW="1872000" imgH="720000" progId="RFFlow4">
                        <p:embed/>
                        <p:pic>
                          <p:nvPicPr>
                            <p:cNvPr id="2" name="Object 10">
                              <a:extLst>
                                <a:ext uri="{FF2B5EF4-FFF2-40B4-BE49-F238E27FC236}">
                                  <a16:creationId xmlns:a16="http://schemas.microsoft.com/office/drawing/2014/main" id="{13E4930D-6CAD-7544-3906-EB405A1B504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22764" y="3659245"/>
                              <a:ext cx="3048000" cy="1173163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0F8EB22-6A04-ADFB-E747-EB007CA60DA6}"/>
                    </a:ext>
                  </a:extLst>
                </p:cNvPr>
                <p:cNvSpPr txBox="1"/>
                <p:nvPr/>
              </p:nvSpPr>
              <p:spPr>
                <a:xfrm>
                  <a:off x="8277067" y="3731662"/>
                  <a:ext cx="973407" cy="104284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2E1C3C-B29C-BAF8-B9F1-7F030EB4E927}"/>
                    </a:ext>
                  </a:extLst>
                </p:cNvPr>
                <p:cNvSpPr txBox="1"/>
                <p:nvPr/>
              </p:nvSpPr>
              <p:spPr>
                <a:xfrm>
                  <a:off x="9400063" y="4063263"/>
                  <a:ext cx="432000" cy="3651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F71FC0D-667A-2E95-C42C-6BC135B23F05}"/>
                    </a:ext>
                  </a:extLst>
                </p:cNvPr>
                <p:cNvSpPr txBox="1"/>
                <p:nvPr/>
              </p:nvSpPr>
              <p:spPr>
                <a:xfrm>
                  <a:off x="10729238" y="4065813"/>
                  <a:ext cx="432000" cy="3651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EAF48A8-08F1-2AA7-D9A0-C1A012B09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9613" y="2852794"/>
                <a:ext cx="7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B280F6-1992-460D-C543-1A4F92C9D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962" y="3005194"/>
                <a:ext cx="7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9486193" y="2461908"/>
              <a:ext cx="647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70C0"/>
                  </a:solidFill>
                </a:rPr>
                <a:t>A&gt;B</a:t>
              </a:r>
            </a:p>
          </p:txBody>
        </p:sp>
      </p:grpSp>
      <p:sp>
        <p:nvSpPr>
          <p:cNvPr id="16385" name="Slide Number Placeholder 1">
            <a:extLst>
              <a:ext uri="{FF2B5EF4-FFF2-40B4-BE49-F238E27FC236}">
                <a16:creationId xmlns:a16="http://schemas.microsoft.com/office/drawing/2014/main" id="{A097DB35-FB19-FE4E-A730-EBFAD380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058288-5D8F-5C41-A9AE-578C697F6C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04667" y="109595"/>
          <a:ext cx="3186113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3312000" imgH="1584000" progId="RFFlow4">
                  <p:embed/>
                </p:oleObj>
              </mc:Choice>
              <mc:Fallback>
                <p:oleObj name="RFFlow" r:id="rId5" imgW="3312000" imgH="1584000" progId="RFFlow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" y="109595"/>
                        <a:ext cx="3186113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04667" y="1785995"/>
          <a:ext cx="3186113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3312000" imgH="1584000" progId="RFFlow4">
                  <p:embed/>
                </p:oleObj>
              </mc:Choice>
              <mc:Fallback>
                <p:oleObj name="RFFlow" r:id="rId7" imgW="3312000" imgH="1584000" progId="RFFlow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" y="1785995"/>
                        <a:ext cx="3186113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04667" y="3309995"/>
          <a:ext cx="3186113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3312000" imgH="1584000" progId="RFFlow4">
                  <p:embed/>
                </p:oleObj>
              </mc:Choice>
              <mc:Fallback>
                <p:oleObj name="RFFlow" r:id="rId9" imgW="3312000" imgH="1584000" progId="RFFlow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" y="3309995"/>
                        <a:ext cx="3186113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04667" y="5140382"/>
          <a:ext cx="3186113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1" imgW="3312000" imgH="1584000" progId="RFFlow4">
                  <p:embed/>
                </p:oleObj>
              </mc:Choice>
              <mc:Fallback>
                <p:oleObj name="RFFlow" r:id="rId11" imgW="3312000" imgH="1584000" progId="RFFlow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" y="5140382"/>
                        <a:ext cx="3186113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67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3476466" y="860481"/>
            <a:ext cx="5068899" cy="1836741"/>
            <a:chOff x="2016" y="665"/>
            <a:chExt cx="3193" cy="1157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016" y="672"/>
              <a:ext cx="196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984" y="665"/>
              <a:ext cx="0" cy="115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984" y="1818"/>
              <a:ext cx="122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Line 56"/>
          <p:cNvSpPr>
            <a:spLocks noChangeShapeType="1"/>
          </p:cNvSpPr>
          <p:nvPr/>
        </p:nvSpPr>
        <p:spPr bwMode="auto">
          <a:xfrm>
            <a:off x="6067266" y="2090794"/>
            <a:ext cx="2286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68"/>
          <p:cNvGrpSpPr>
            <a:grpSpLocks/>
          </p:cNvGrpSpPr>
          <p:nvPr/>
        </p:nvGrpSpPr>
        <p:grpSpPr bwMode="auto">
          <a:xfrm>
            <a:off x="3476466" y="1328794"/>
            <a:ext cx="5159377" cy="1524000"/>
            <a:chOff x="2016" y="960"/>
            <a:chExt cx="3250" cy="960"/>
          </a:xfrm>
        </p:grpSpPr>
        <p:graphicFrame>
          <p:nvGraphicFramePr>
            <p:cNvPr id="45" name="Object 33"/>
            <p:cNvGraphicFramePr>
              <a:graphicFrameLocks noChangeAspect="1"/>
            </p:cNvGraphicFramePr>
            <p:nvPr/>
          </p:nvGraphicFramePr>
          <p:xfrm>
            <a:off x="3168" y="1248"/>
            <a:ext cx="54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13" imgW="864000" imgH="720000" progId="RFFlow4">
                    <p:embed/>
                  </p:oleObj>
                </mc:Choice>
                <mc:Fallback>
                  <p:oleObj name="RFFlow" r:id="rId13" imgW="864000" imgH="720000" progId="RFFlow4">
                    <p:embed/>
                    <p:pic>
                      <p:nvPicPr>
                        <p:cNvPr id="4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48"/>
                          <a:ext cx="54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96" y="960"/>
              <a:ext cx="192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2688" y="960"/>
              <a:ext cx="38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072" y="960"/>
              <a:ext cx="0" cy="43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072" y="1392"/>
              <a:ext cx="14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2016" y="1728"/>
              <a:ext cx="105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flipV="1">
              <a:off x="3072" y="1488"/>
              <a:ext cx="0" cy="24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3072" y="1488"/>
              <a:ext cx="14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3792" y="1440"/>
              <a:ext cx="0" cy="48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3792" y="1920"/>
              <a:ext cx="147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69"/>
          <p:cNvGrpSpPr>
            <a:grpSpLocks/>
          </p:cNvGrpSpPr>
          <p:nvPr/>
        </p:nvGrpSpPr>
        <p:grpSpPr bwMode="auto">
          <a:xfrm>
            <a:off x="3539966" y="1328794"/>
            <a:ext cx="5095875" cy="2743200"/>
            <a:chOff x="2056" y="960"/>
            <a:chExt cx="3210" cy="1728"/>
          </a:xfrm>
        </p:grpSpPr>
        <p:graphicFrame>
          <p:nvGraphicFramePr>
            <p:cNvPr id="56" name="Object 35"/>
            <p:cNvGraphicFramePr>
              <a:graphicFrameLocks noChangeAspect="1"/>
            </p:cNvGraphicFramePr>
            <p:nvPr/>
          </p:nvGraphicFramePr>
          <p:xfrm>
            <a:off x="3168" y="2016"/>
            <a:ext cx="54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15" imgW="864000" imgH="720000" progId="RFFlow4">
                    <p:embed/>
                  </p:oleObj>
                </mc:Choice>
                <mc:Fallback>
                  <p:oleObj name="RFFlow" r:id="rId15" imgW="864000" imgH="720000" progId="RFFlow4">
                    <p:embed/>
                    <p:pic>
                      <p:nvPicPr>
                        <p:cNvPr id="5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16"/>
                          <a:ext cx="54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41"/>
            <p:cNvSpPr>
              <a:spLocks noChangeShapeType="1"/>
            </p:cNvSpPr>
            <p:nvPr/>
          </p:nvSpPr>
          <p:spPr bwMode="auto">
            <a:xfrm>
              <a:off x="2323" y="2016"/>
              <a:ext cx="272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>
              <a:off x="2592" y="2009"/>
              <a:ext cx="0" cy="243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2688" y="960"/>
              <a:ext cx="0" cy="1209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2056" y="2688"/>
              <a:ext cx="20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2256" y="2352"/>
              <a:ext cx="0" cy="336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249" y="2352"/>
              <a:ext cx="97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590" y="2256"/>
              <a:ext cx="62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2688" y="2162"/>
              <a:ext cx="52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648" y="2256"/>
              <a:ext cx="14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3792" y="2016"/>
              <a:ext cx="0" cy="24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792" y="2016"/>
              <a:ext cx="147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bject 4">
                <a:extLst>
                  <a:ext uri="{FF2B5EF4-FFF2-40B4-BE49-F238E27FC236}">
                    <a16:creationId xmlns:a16="http://schemas.microsoft.com/office/drawing/2014/main" id="{3906C3C1-9A96-D749-AF49-31209A884290}"/>
                  </a:ext>
                </a:extLst>
              </p:cNvPr>
              <p:cNvSpPr txBox="1"/>
              <p:nvPr/>
            </p:nvSpPr>
            <p:spPr bwMode="auto">
              <a:xfrm>
                <a:off x="5317369" y="5815070"/>
                <a:ext cx="2617393" cy="4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Object 4">
                <a:extLst>
                  <a:ext uri="{FF2B5EF4-FFF2-40B4-BE49-F238E27FC236}">
                    <a16:creationId xmlns:a16="http://schemas.microsoft.com/office/drawing/2014/main" id="{3906C3C1-9A96-D749-AF49-31209A88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7369" y="5815070"/>
                <a:ext cx="2617393" cy="4699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ject 4">
                <a:extLst>
                  <a:ext uri="{FF2B5EF4-FFF2-40B4-BE49-F238E27FC236}">
                    <a16:creationId xmlns:a16="http://schemas.microsoft.com/office/drawing/2014/main" id="{20DA30C5-517B-231B-C80D-10C1AFD60C94}"/>
                  </a:ext>
                </a:extLst>
              </p:cNvPr>
              <p:cNvSpPr txBox="1"/>
              <p:nvPr/>
            </p:nvSpPr>
            <p:spPr bwMode="auto">
              <a:xfrm>
                <a:off x="7210266" y="1811393"/>
                <a:ext cx="4872997" cy="469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Object 4">
                <a:extLst>
                  <a:ext uri="{FF2B5EF4-FFF2-40B4-BE49-F238E27FC236}">
                    <a16:creationId xmlns:a16="http://schemas.microsoft.com/office/drawing/2014/main" id="{20DA30C5-517B-231B-C80D-10C1AFD60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0266" y="1811393"/>
                <a:ext cx="4872997" cy="469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5BED1172-5764-B429-6049-64D1F0127D11}"/>
              </a:ext>
            </a:extLst>
          </p:cNvPr>
          <p:cNvGrpSpPr/>
          <p:nvPr/>
        </p:nvGrpSpPr>
        <p:grpSpPr>
          <a:xfrm>
            <a:off x="3547904" y="1328794"/>
            <a:ext cx="2633663" cy="5029200"/>
            <a:chOff x="3291053" y="1524000"/>
            <a:chExt cx="2633663" cy="5029200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291053" y="1524000"/>
              <a:ext cx="2633663" cy="5029200"/>
              <a:chOff x="3261" y="960"/>
              <a:chExt cx="1659" cy="3168"/>
            </a:xfrm>
          </p:grpSpPr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3792" y="3696"/>
                <a:ext cx="192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3261" y="960"/>
                <a:ext cx="1659" cy="3168"/>
                <a:chOff x="3261" y="960"/>
                <a:chExt cx="1659" cy="3168"/>
              </a:xfrm>
            </p:grpSpPr>
            <p:graphicFrame>
              <p:nvGraphicFramePr>
                <p:cNvPr id="13" name="Object 9"/>
                <p:cNvGraphicFramePr>
                  <a:graphicFrameLocks noChangeAspect="1"/>
                </p:cNvGraphicFramePr>
                <p:nvPr/>
              </p:nvGraphicFramePr>
              <p:xfrm>
                <a:off x="3936" y="3360"/>
                <a:ext cx="544" cy="4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RFFlow" r:id="rId18" imgW="864000" imgH="720000" progId="RFFlow4">
                        <p:embed/>
                      </p:oleObj>
                    </mc:Choice>
                    <mc:Fallback>
                      <p:oleObj name="RFFlow" r:id="rId18" imgW="864000" imgH="720000" progId="RFFlow4">
                        <p:embed/>
                        <p:pic>
                          <p:nvPicPr>
                            <p:cNvPr id="13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3360"/>
                              <a:ext cx="544" cy="4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222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4128"/>
                  <a:ext cx="52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792" y="3696"/>
                  <a:ext cx="0" cy="432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261" y="2015"/>
                  <a:ext cx="258" cy="1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>
                  <a:off x="3442" y="2928"/>
                  <a:ext cx="0" cy="672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>
                  <a:off x="3442" y="3600"/>
                  <a:ext cx="54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960"/>
                  <a:ext cx="43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3696" y="960"/>
                  <a:ext cx="0" cy="24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3696" y="3456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4431" y="3572"/>
                  <a:ext cx="384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32" y="3620"/>
                  <a:ext cx="4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b="1" dirty="0">
                      <a:solidFill>
                        <a:srgbClr val="FF0000"/>
                      </a:solidFill>
                    </a:rPr>
                    <a:t>A = B</a:t>
                  </a:r>
                </a:p>
              </p:txBody>
            </p:sp>
          </p:grpSp>
        </p:grp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C5A5573C-E967-F857-EC9E-7A70FF4C5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0957" y="5612147"/>
              <a:ext cx="7560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A0DA5647-2289-A664-CF26-B9B36B7D3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283" y="3189291"/>
              <a:ext cx="0" cy="2412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Line 14">
              <a:extLst>
                <a:ext uri="{FF2B5EF4-FFF2-40B4-BE49-F238E27FC236}">
                  <a16:creationId xmlns:a16="http://schemas.microsoft.com/office/drawing/2014/main" id="{2054407F-65A3-1C45-5F1E-A11D3F5A5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815" y="4648200"/>
              <a:ext cx="28257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B97A17-2CE1-A423-C981-384242AC3B9E}"/>
              </a:ext>
            </a:extLst>
          </p:cNvPr>
          <p:cNvGrpSpPr/>
          <p:nvPr/>
        </p:nvGrpSpPr>
        <p:grpSpPr>
          <a:xfrm>
            <a:off x="3547904" y="3116843"/>
            <a:ext cx="4999049" cy="2783952"/>
            <a:chOff x="3547904" y="3116843"/>
            <a:chExt cx="4999049" cy="2783952"/>
          </a:xfrm>
        </p:grpSpPr>
        <p:graphicFrame>
          <p:nvGraphicFramePr>
            <p:cNvPr id="33" name="Object 36"/>
            <p:cNvGraphicFramePr>
              <a:graphicFrameLocks noChangeAspect="1"/>
            </p:cNvGraphicFramePr>
            <p:nvPr/>
          </p:nvGraphicFramePr>
          <p:xfrm>
            <a:off x="5297333" y="3995795"/>
            <a:ext cx="86360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19" imgW="864000" imgH="720000" progId="RFFlow4">
                    <p:embed/>
                  </p:oleObj>
                </mc:Choice>
                <mc:Fallback>
                  <p:oleObj name="RFFlow" r:id="rId19" imgW="864000" imgH="720000" progId="RFFlow4">
                    <p:embed/>
                    <p:pic>
                      <p:nvPicPr>
                        <p:cNvPr id="33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33" y="3995795"/>
                          <a:ext cx="863602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547904" y="5900795"/>
              <a:ext cx="53022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4086068" y="4529195"/>
              <a:ext cx="0" cy="137160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086068" y="4529195"/>
              <a:ext cx="1295403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952717" y="4452995"/>
              <a:ext cx="1403353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4390868" y="4300595"/>
              <a:ext cx="971552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4543269" y="4148195"/>
              <a:ext cx="828677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6089497" y="4311707"/>
              <a:ext cx="1187453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 flipV="1">
              <a:off x="7286475" y="3146482"/>
              <a:ext cx="0" cy="118745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7286475" y="3157595"/>
              <a:ext cx="126047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5448B1EA-D5CC-66A6-88CB-02FB292DD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9343" y="3116843"/>
              <a:ext cx="0" cy="104400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259F47D0-91C7-631D-F4F2-715B177DC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691" y="3303751"/>
              <a:ext cx="0" cy="100800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17061D5-802B-7A7E-CD58-DC1C197BC117}"/>
              </a:ext>
            </a:extLst>
          </p:cNvPr>
          <p:cNvGrpSpPr/>
          <p:nvPr/>
        </p:nvGrpSpPr>
        <p:grpSpPr>
          <a:xfrm>
            <a:off x="6014879" y="2928233"/>
            <a:ext cx="6139395" cy="2553884"/>
            <a:chOff x="6014879" y="2928233"/>
            <a:chExt cx="6139395" cy="255388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418E1D6-1197-E484-BF4E-F7E6FAE5603E}"/>
                </a:ext>
              </a:extLst>
            </p:cNvPr>
            <p:cNvGrpSpPr/>
            <p:nvPr/>
          </p:nvGrpSpPr>
          <p:grpSpPr>
            <a:xfrm>
              <a:off x="9106274" y="3585985"/>
              <a:ext cx="3048000" cy="1173163"/>
              <a:chOff x="8122764" y="3659245"/>
              <a:chExt cx="3048000" cy="1173163"/>
            </a:xfrm>
          </p:grpSpPr>
          <p:graphicFrame>
            <p:nvGraphicFramePr>
              <p:cNvPr id="110" name="Object 10">
                <a:extLst>
                  <a:ext uri="{FF2B5EF4-FFF2-40B4-BE49-F238E27FC236}">
                    <a16:creationId xmlns:a16="http://schemas.microsoft.com/office/drawing/2014/main" id="{16A4E829-5B42-DDB7-D93E-7D240CF19C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22764" y="3659245"/>
              <a:ext cx="3048000" cy="1173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RFFlow" r:id="rId3" imgW="1872000" imgH="720000" progId="RFFlow4">
                      <p:embed/>
                    </p:oleObj>
                  </mc:Choice>
                  <mc:Fallback>
                    <p:oleObj name="RFFlow" r:id="rId3" imgW="1872000" imgH="720000" progId="RFFlow4">
                      <p:embed/>
                      <p:pic>
                        <p:nvPicPr>
                          <p:cNvPr id="110" name="Object 10">
                            <a:extLst>
                              <a:ext uri="{FF2B5EF4-FFF2-40B4-BE49-F238E27FC236}">
                                <a16:creationId xmlns:a16="http://schemas.microsoft.com/office/drawing/2014/main" id="{16A4E829-5B42-DDB7-D93E-7D240CF19C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2764" y="3659245"/>
                            <a:ext cx="3048000" cy="11731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BEB1ED9-571A-8575-FB28-36C6202AA07A}"/>
                  </a:ext>
                </a:extLst>
              </p:cNvPr>
              <p:cNvSpPr txBox="1"/>
              <p:nvPr/>
            </p:nvSpPr>
            <p:spPr>
              <a:xfrm>
                <a:off x="8277067" y="3731662"/>
                <a:ext cx="973407" cy="1042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88E77AD-5AD4-A935-BCF6-6C2CA1F72F51}"/>
                  </a:ext>
                </a:extLst>
              </p:cNvPr>
              <p:cNvSpPr txBox="1"/>
              <p:nvPr/>
            </p:nvSpPr>
            <p:spPr>
              <a:xfrm>
                <a:off x="9400063" y="4063263"/>
                <a:ext cx="432000" cy="3651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4F8146-8AE8-EF8D-9FB9-3C84CA73BA35}"/>
                  </a:ext>
                </a:extLst>
              </p:cNvPr>
              <p:cNvSpPr txBox="1"/>
              <p:nvPr/>
            </p:nvSpPr>
            <p:spPr>
              <a:xfrm>
                <a:off x="10729238" y="4065813"/>
                <a:ext cx="432000" cy="3651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9CDB43-0E18-731B-BB96-3C41CA06A534}"/>
                </a:ext>
              </a:extLst>
            </p:cNvPr>
            <p:cNvSpPr/>
            <p:nvPr/>
          </p:nvSpPr>
          <p:spPr>
            <a:xfrm>
              <a:off x="10962532" y="4118543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F084C3-AF03-30A1-4411-388D5B52E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4879" y="5462751"/>
              <a:ext cx="3960000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1C84826-D828-7A0C-BFC4-61A50B8DD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3487" y="4402175"/>
              <a:ext cx="252000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731259-4EBE-323C-2965-65F4465CB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568" y="4402117"/>
              <a:ext cx="0" cy="108000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FCD8B7-F04B-FB74-209B-E4B3A4685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260" y="2928233"/>
              <a:ext cx="0" cy="100800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0F5305E-C537-3D8C-7B92-03D8ECEA3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2904" y="3931997"/>
              <a:ext cx="252000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031EC8D0-B588-098E-B670-1AF8D1898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9717" y="4333932"/>
              <a:ext cx="7168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70C0"/>
                  </a:solidFill>
                </a:rPr>
                <a:t>A&lt;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73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Function using Mux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5597" y="1123892"/>
            <a:ext cx="982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 variable function can be implemented with a 2:1 mux with 1 select line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136005" y="1814514"/>
          <a:ext cx="26035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872000" imgH="1224000" progId="RFFlow4">
                  <p:embed/>
                </p:oleObj>
              </mc:Choice>
              <mc:Fallback>
                <p:oleObj name="RFFlow" r:id="rId2" imgW="1872000" imgH="1224000" progId="RFFlow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005" y="1814514"/>
                        <a:ext cx="2603500" cy="17065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630805" y="2347914"/>
          <a:ext cx="2101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253890" progId="Equation.DSMT4">
                  <p:embed/>
                </p:oleObj>
              </mc:Choice>
              <mc:Fallback>
                <p:oleObj name="Equation" r:id="rId4" imgW="901309" imgH="25389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805" y="2347914"/>
                        <a:ext cx="2101850" cy="587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279006" y="3109913"/>
          <a:ext cx="3540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006" y="3109913"/>
                        <a:ext cx="3540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755005" y="1966914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5755005" y="2576514"/>
            <a:ext cx="457200" cy="366713"/>
            <a:chOff x="3888" y="1968"/>
            <a:chExt cx="288" cy="231"/>
          </a:xfrm>
        </p:grpSpPr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3888" y="19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505201" y="3478530"/>
          <a:ext cx="19716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368000" imgH="1728000" progId="RFFlow4">
                  <p:embed/>
                </p:oleObj>
              </mc:Choice>
              <mc:Fallback>
                <p:oleObj name="RFFlow" r:id="rId8" imgW="1368000" imgH="1728000" progId="RFFlow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3478530"/>
                        <a:ext cx="19716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8980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33800" y="4088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191000" y="4088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648200" y="4088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733800" y="4469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191000" y="4469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648200" y="44691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257800" y="4316731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altLang="en-US" sz="1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x</a:t>
            </a:r>
            <a:r>
              <a:rPr lang="en-US" altLang="en-US" sz="1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733800" y="5002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4191000" y="5002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648200" y="5002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3733800" y="5383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191000" y="5383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648200" y="538353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5307330" y="5253991"/>
            <a:ext cx="2438400" cy="366713"/>
            <a:chOff x="2304" y="3072"/>
            <a:chExt cx="1536" cy="231"/>
          </a:xfrm>
        </p:grpSpPr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2304" y="3072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x</a:t>
              </a:r>
              <a:r>
                <a:rPr lang="en-US" altLang="en-US" sz="1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when x</a:t>
              </a:r>
              <a:r>
                <a:rPr lang="en-US" altLang="en-US" sz="1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592" y="3120"/>
              <a:ext cx="1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7AFFBE98-5337-9CC0-D96D-3C1038731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86601"/>
              </p:ext>
            </p:extLst>
          </p:nvPr>
        </p:nvGraphicFramePr>
        <p:xfrm>
          <a:off x="7351691" y="3593435"/>
          <a:ext cx="35448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160000" imgH="1440000" progId="RFFlow4">
                  <p:embed/>
                </p:oleObj>
              </mc:Choice>
              <mc:Fallback>
                <p:oleObj name="RFFlow" r:id="rId10" imgW="2160000" imgH="1440000" progId="RFFlow4">
                  <p:embed/>
                  <p:pic>
                    <p:nvPicPr>
                      <p:cNvPr id="203781" name="Object 5">
                        <a:extLst>
                          <a:ext uri="{FF2B5EF4-FFF2-40B4-BE49-F238E27FC236}">
                            <a16:creationId xmlns:a16="http://schemas.microsoft.com/office/drawing/2014/main" id="{9A1B88E1-AB58-7C86-63E9-93A6B3E6AF88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691" y="3593435"/>
                        <a:ext cx="354488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8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49621A-CB1D-70C8-EF4E-A33E2025D5F1}"/>
                  </a:ext>
                </a:extLst>
              </p14:cNvPr>
              <p14:cNvContentPartPr/>
              <p14:nvPr/>
            </p14:nvContentPartPr>
            <p14:xfrm>
              <a:off x="8656200" y="3637800"/>
              <a:ext cx="1455840" cy="229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49621A-CB1D-70C8-EF4E-A33E2025D5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6840" y="3628440"/>
                <a:ext cx="1474560" cy="23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1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Function using Mux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7389" y="1093642"/>
            <a:ext cx="9566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3 variable function can be implemented with a 4:1 mux with 2 select lines</a:t>
            </a: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922338" y="2581657"/>
          <a:ext cx="3200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944000" imgH="1512000" progId="RFFlow4">
                  <p:embed/>
                </p:oleObj>
              </mc:Choice>
              <mc:Fallback>
                <p:oleObj name="RFFlow" r:id="rId2" imgW="1944000" imgH="1512000" progId="RFFlow4">
                  <p:embed/>
                  <p:pic>
                    <p:nvPicPr>
                      <p:cNvPr id="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581657"/>
                        <a:ext cx="3200400" cy="2495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912937" y="471563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751137" y="471563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46137" y="281063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846137" y="3267839"/>
            <a:ext cx="457200" cy="366713"/>
            <a:chOff x="3888" y="1968"/>
            <a:chExt cx="288" cy="222"/>
          </a:xfrm>
        </p:grpSpPr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888" y="1968"/>
              <a:ext cx="28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846137" y="372503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46137" y="425843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31EF7-1D93-F1E6-E059-202EB5DDBB56}"/>
              </a:ext>
            </a:extLst>
          </p:cNvPr>
          <p:cNvGraphicFramePr>
            <a:graphicFrameLocks noGrp="1"/>
          </p:cNvGraphicFramePr>
          <p:nvPr/>
        </p:nvGraphicFramePr>
        <p:xfrm>
          <a:off x="5016955" y="1760833"/>
          <a:ext cx="18157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9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57DDF3-2E0C-E52B-3537-1BEB3B2DF9EE}"/>
              </a:ext>
            </a:extLst>
          </p:cNvPr>
          <p:cNvGraphicFramePr>
            <a:graphicFrameLocks noGrp="1"/>
          </p:cNvGraphicFramePr>
          <p:nvPr/>
        </p:nvGraphicFramePr>
        <p:xfrm>
          <a:off x="5016955" y="3786305"/>
          <a:ext cx="1815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5">
            <a:extLst>
              <a:ext uri="{FF2B5EF4-FFF2-40B4-BE49-F238E27FC236}">
                <a16:creationId xmlns:a16="http://schemas.microsoft.com/office/drawing/2014/main" id="{4920F5E9-C38B-ADF5-02C2-A0D128D9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08" y="242513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z when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8F2C0A68-C148-94C6-9FB9-34BC35CBF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4208" y="3219487"/>
                <a:ext cx="2438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acc>
                    <m:r>
                      <a:rPr lang="en-IN" altLang="en-US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:r>
                  <a:rPr lang="en-US" altLang="en-US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=01</a:t>
                </a:r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8F2C0A68-C148-94C6-9FB9-34BC35CB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08" y="3219487"/>
                <a:ext cx="2438400" cy="369332"/>
              </a:xfrm>
              <a:prstGeom prst="rect">
                <a:avLst/>
              </a:prstGeom>
              <a:blipFill>
                <a:blip r:embed="rId4"/>
                <a:stretch>
                  <a:fillRect l="-2000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3">
            <a:extLst>
              <a:ext uri="{FF2B5EF4-FFF2-40B4-BE49-F238E27FC236}">
                <a16:creationId xmlns:a16="http://schemas.microsoft.com/office/drawing/2014/main" id="{719B1BE5-0935-403F-C4A4-305AFACA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893" y="3944126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0 when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927FD5FC-8E4F-45A2-A48A-9E1D1C7A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08" y="4696946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1 when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691227-E4A0-9208-6148-C24D003E1252}"/>
              </a:ext>
            </a:extLst>
          </p:cNvPr>
          <p:cNvCxnSpPr>
            <a:cxnSpLocks/>
          </p:cNvCxnSpPr>
          <p:nvPr/>
        </p:nvCxnSpPr>
        <p:spPr>
          <a:xfrm flipV="1">
            <a:off x="2371960" y="2640511"/>
            <a:ext cx="2476487" cy="4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6D442-F1A5-5284-E215-6ECD570C6D3C}"/>
              </a:ext>
            </a:extLst>
          </p:cNvPr>
          <p:cNvCxnSpPr>
            <a:cxnSpLocks/>
          </p:cNvCxnSpPr>
          <p:nvPr/>
        </p:nvCxnSpPr>
        <p:spPr>
          <a:xfrm flipV="1">
            <a:off x="2371960" y="3327991"/>
            <a:ext cx="2476487" cy="17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25AF4-D840-FF5C-6CD8-451E1EEA2FA0}"/>
              </a:ext>
            </a:extLst>
          </p:cNvPr>
          <p:cNvCxnSpPr>
            <a:cxnSpLocks/>
          </p:cNvCxnSpPr>
          <p:nvPr/>
        </p:nvCxnSpPr>
        <p:spPr>
          <a:xfrm>
            <a:off x="2371960" y="3927021"/>
            <a:ext cx="2476487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F92A8E-35AF-AE0C-0C56-D7AE5989E973}"/>
              </a:ext>
            </a:extLst>
          </p:cNvPr>
          <p:cNvCxnSpPr>
            <a:cxnSpLocks/>
          </p:cNvCxnSpPr>
          <p:nvPr/>
        </p:nvCxnSpPr>
        <p:spPr>
          <a:xfrm>
            <a:off x="2371960" y="4313307"/>
            <a:ext cx="2476487" cy="5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AA9BC4A1-DF8B-40F3-60F5-38A6EB47C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7202"/>
              </p:ext>
            </p:extLst>
          </p:nvPr>
        </p:nvGraphicFramePr>
        <p:xfrm>
          <a:off x="3160690" y="5768976"/>
          <a:ext cx="34940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0022BEE-A2BB-D70E-7A39-801F49FDFB48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690" y="5768976"/>
                        <a:ext cx="349408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8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1" grpId="0"/>
      <p:bldP spid="42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Function using Mux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5614" y="1160494"/>
            <a:ext cx="11656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3 variable function can be implemented with a 4:1 mux with 2 select lines: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an unique implementation</a:t>
            </a: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119754" y="2613098"/>
          <a:ext cx="3200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944000" imgH="1512000" progId="RFFlow4">
                  <p:embed/>
                </p:oleObj>
              </mc:Choice>
              <mc:Fallback>
                <p:oleObj name="RFFlow" r:id="rId2" imgW="1944000" imgH="1512000" progId="RFFlow4">
                  <p:embed/>
                  <p:pic>
                    <p:nvPicPr>
                      <p:cNvPr id="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54" y="2613098"/>
                        <a:ext cx="3200400" cy="2495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110354" y="47466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916655" y="477859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043554" y="28416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1043554" y="3298899"/>
            <a:ext cx="457200" cy="366713"/>
            <a:chOff x="3888" y="1968"/>
            <a:chExt cx="288" cy="222"/>
          </a:xfrm>
        </p:grpSpPr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888" y="1968"/>
              <a:ext cx="28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1043554" y="37560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043554" y="42894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7032171" y="2294442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0 when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00</a:t>
            </a:r>
          </a:p>
        </p:txBody>
      </p:sp>
      <p:grpSp>
        <p:nvGrpSpPr>
          <p:cNvPr id="55" name="Group 22"/>
          <p:cNvGrpSpPr>
            <a:grpSpLocks/>
          </p:cNvGrpSpPr>
          <p:nvPr/>
        </p:nvGrpSpPr>
        <p:grpSpPr bwMode="auto">
          <a:xfrm>
            <a:off x="7030402" y="3132642"/>
            <a:ext cx="2438400" cy="366713"/>
            <a:chOff x="2304" y="3072"/>
            <a:chExt cx="1536" cy="231"/>
          </a:xfrm>
        </p:grpSpPr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304" y="3072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 = x when  </a:t>
              </a:r>
              <a:r>
                <a:rPr lang="en-US" altLang="en-US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=01</a:t>
              </a: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2592" y="3120"/>
              <a:ext cx="11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6955971" y="3970842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1 when yz = 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9E95EE-AFD7-6833-05D3-F43E1ACE28AB}"/>
              </a:ext>
            </a:extLst>
          </p:cNvPr>
          <p:cNvGrpSpPr/>
          <p:nvPr/>
        </p:nvGrpSpPr>
        <p:grpSpPr>
          <a:xfrm>
            <a:off x="5050971" y="1456242"/>
            <a:ext cx="2282825" cy="4210050"/>
            <a:chOff x="5050971" y="1679531"/>
            <a:chExt cx="2282825" cy="4210050"/>
          </a:xfrm>
        </p:grpSpPr>
        <p:graphicFrame>
          <p:nvGraphicFramePr>
            <p:cNvPr id="43" name="Object 4"/>
            <p:cNvGraphicFramePr>
              <a:graphicFrameLocks noChangeAspect="1"/>
            </p:cNvGraphicFramePr>
            <p:nvPr/>
          </p:nvGraphicFramePr>
          <p:xfrm>
            <a:off x="5050971" y="1679531"/>
            <a:ext cx="2282825" cy="421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4" imgW="1584000" imgH="2880000" progId="RFFlow4">
                    <p:embed/>
                  </p:oleObj>
                </mc:Choice>
                <mc:Fallback>
                  <p:oleObj name="RFFlow" r:id="rId4" imgW="1584000" imgH="2880000" progId="RFFlow4">
                    <p:embed/>
                    <p:pic>
                      <p:nvPicPr>
                        <p:cNvPr id="4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971" y="1679531"/>
                          <a:ext cx="2282825" cy="421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812971" y="2289131"/>
              <a:ext cx="5309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</a:t>
              </a:r>
            </a:p>
            <a:p>
              <a:pPr eaLnBrk="1" hangingPunct="1"/>
              <a:endPara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</a:t>
              </a: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279571" y="22891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6606870" y="22891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5279571" y="272763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6600371" y="272001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812971" y="3127331"/>
              <a:ext cx="530915" cy="80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</a:t>
              </a:r>
            </a:p>
            <a:p>
              <a:pPr eaLnBrk="1" hangingPunct="1"/>
              <a:endParaRPr lang="en-US" alt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5279571" y="31273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6574971" y="31273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5286556" y="351142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563366" y="35440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5812971" y="3992201"/>
              <a:ext cx="530915" cy="7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</a:t>
              </a:r>
            </a:p>
            <a:p>
              <a:pPr eaLnBrk="1" hangingPunct="1"/>
              <a:endParaRPr lang="en-US" altLang="en-US" sz="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5279571" y="396934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574971" y="402649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5279571" y="438844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6574971" y="436558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5889170" y="4868733"/>
              <a:ext cx="530915" cy="81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</a:t>
              </a:r>
            </a:p>
            <a:p>
              <a:pPr eaLnBrk="1" hangingPunct="1"/>
              <a:endParaRPr lang="en-US" alt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5302606" y="489059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" name="Text Box 37"/>
            <p:cNvSpPr txBox="1">
              <a:spLocks noChangeArrowheads="1"/>
            </p:cNvSpPr>
            <p:nvPr/>
          </p:nvSpPr>
          <p:spPr bwMode="auto">
            <a:xfrm>
              <a:off x="6574971" y="486873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5302606" y="53371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6574971" y="5337131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979006" y="484271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x when yz = 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86FAB7-A578-DD4B-0B0C-21A658423F94}"/>
              </a:ext>
            </a:extLst>
          </p:cNvPr>
          <p:cNvCxnSpPr>
            <a:cxnSpLocks/>
          </p:cNvCxnSpPr>
          <p:nvPr/>
        </p:nvCxnSpPr>
        <p:spPr>
          <a:xfrm flipV="1">
            <a:off x="2371960" y="2474869"/>
            <a:ext cx="2582812" cy="58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F58747-56FB-3E31-2884-0ECB7446A895}"/>
              </a:ext>
            </a:extLst>
          </p:cNvPr>
          <p:cNvCxnSpPr>
            <a:cxnSpLocks/>
          </p:cNvCxnSpPr>
          <p:nvPr/>
        </p:nvCxnSpPr>
        <p:spPr>
          <a:xfrm flipV="1">
            <a:off x="2371960" y="3239959"/>
            <a:ext cx="2593445" cy="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EE6D10-9E27-6841-6BD1-9BFC3D968C34}"/>
              </a:ext>
            </a:extLst>
          </p:cNvPr>
          <p:cNvCxnSpPr>
            <a:cxnSpLocks/>
          </p:cNvCxnSpPr>
          <p:nvPr/>
        </p:nvCxnSpPr>
        <p:spPr>
          <a:xfrm>
            <a:off x="2371960" y="3916388"/>
            <a:ext cx="2561547" cy="44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217F2B-417D-C153-8A30-A4D7FE87F2F3}"/>
              </a:ext>
            </a:extLst>
          </p:cNvPr>
          <p:cNvCxnSpPr>
            <a:cxnSpLocks/>
          </p:cNvCxnSpPr>
          <p:nvPr/>
        </p:nvCxnSpPr>
        <p:spPr>
          <a:xfrm>
            <a:off x="2371960" y="4302674"/>
            <a:ext cx="2593445" cy="80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1" grpId="0"/>
      <p:bldP spid="42" grpId="0"/>
      <p:bldP spid="49" grpId="0"/>
      <p:bldP spid="63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69" y="1787844"/>
            <a:ext cx="46577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679" y="3789999"/>
            <a:ext cx="17621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06969" y="1116450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4982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Decodes an encoded information</a:t>
            </a:r>
          </a:p>
          <a:p>
            <a:pPr lvl="1"/>
            <a:r>
              <a:rPr lang="en-US" altLang="en-US" dirty="0"/>
              <a:t>maps a smaller number of inputs to a larger set of outputs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0731" y="2362200"/>
          <a:ext cx="4062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4000" imgH="1584000" progId="RFFlow4">
                  <p:embed/>
                </p:oleObj>
              </mc:Choice>
              <mc:Fallback>
                <p:oleObj name="RFFlow" r:id="rId2" imgW="3024000" imgH="1584000" progId="RFFlow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" y="2362200"/>
                        <a:ext cx="4062413" cy="2133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29201" y="2210344"/>
          <a:ext cx="39671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48000" imgH="2016000" progId="RFFlow4">
                  <p:embed/>
                </p:oleObj>
              </mc:Choice>
              <mc:Fallback>
                <p:oleObj name="RFFlow" r:id="rId4" imgW="2448000" imgH="2016000" progId="RFFlow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210344"/>
                        <a:ext cx="3967163" cy="327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1BA1D7B-465E-C0DC-7D82-A9C3C7A55753}"/>
                  </a:ext>
                </a:extLst>
              </p:cNvPr>
              <p:cNvSpPr txBox="1"/>
              <p:nvPr/>
            </p:nvSpPr>
            <p:spPr bwMode="auto">
              <a:xfrm>
                <a:off x="9627281" y="2210344"/>
                <a:ext cx="1595890" cy="193711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bar>
                      <m: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bar>
                      <m: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N" sz="2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1BA1D7B-465E-C0DC-7D82-A9C3C7A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7281" y="2210344"/>
                <a:ext cx="1595890" cy="1937113"/>
              </a:xfrm>
              <a:prstGeom prst="rect">
                <a:avLst/>
              </a:prstGeom>
              <a:blipFill>
                <a:blip r:embed="rId7"/>
                <a:stretch>
                  <a:fillRect l="-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 with ‘Enable’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954" y="1098232"/>
          <a:ext cx="2917507" cy="221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8000" imgH="1584000" progId="RFFlow4">
                  <p:embed/>
                </p:oleObj>
              </mc:Choice>
              <mc:Fallback>
                <p:oleObj name="RFFlow" r:id="rId2" imgW="2088000" imgH="1584000" progId="RFFlow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954" y="1098232"/>
                        <a:ext cx="2917507" cy="2216266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366511" y="1170623"/>
          <a:ext cx="2964180" cy="225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664000" imgH="2016000" progId="RFFlow4">
                  <p:embed/>
                </p:oleObj>
              </mc:Choice>
              <mc:Fallback>
                <p:oleObj name="RFFlow" r:id="rId4" imgW="2664000" imgH="2016000" progId="RFFlow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511" y="1170623"/>
                        <a:ext cx="2964180" cy="22508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32711" y="3394710"/>
          <a:ext cx="6686550" cy="53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36900" imgH="254000" progId="Equation.DSMT4">
                  <p:embed/>
                </p:oleObj>
              </mc:Choice>
              <mc:Fallback>
                <p:oleObj name="Equation" r:id="rId6" imgW="3136900" imgH="2540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711" y="3394710"/>
                        <a:ext cx="6686550" cy="53787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94710" y="3898901"/>
          <a:ext cx="4381500" cy="27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6192000" imgH="3888000" progId="RFFlow4">
                  <p:embed/>
                </p:oleObj>
              </mc:Choice>
              <mc:Fallback>
                <p:oleObj name="RFFlow" r:id="rId8" imgW="6192000" imgH="3888000" progId="RFFlow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710" y="3898901"/>
                        <a:ext cx="4381500" cy="27576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746048" y="4175761"/>
          <a:ext cx="642572" cy="30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8000" imgH="241300" progId="Equation.DSMT4">
                  <p:embed/>
                </p:oleObj>
              </mc:Choice>
              <mc:Fallback>
                <p:oleObj name="Equation" r:id="rId10" imgW="508000" imgH="2413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048" y="4175761"/>
                        <a:ext cx="642572" cy="30387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97471" y="4874261"/>
          <a:ext cx="610143" cy="30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241195" progId="Equation.DSMT4">
                  <p:embed/>
                </p:oleObj>
              </mc:Choice>
              <mc:Fallback>
                <p:oleObj name="Equation" r:id="rId12" imgW="482391" imgH="241195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471" y="4874261"/>
                        <a:ext cx="610143" cy="30387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731761" y="6266180"/>
          <a:ext cx="610143" cy="25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391" imgH="203112" progId="Equation.DSMT4">
                  <p:embed/>
                </p:oleObj>
              </mc:Choice>
              <mc:Fallback>
                <p:oleObj name="Equation" r:id="rId14" imgW="482391" imgH="203112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761" y="6266180"/>
                        <a:ext cx="610143" cy="25582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700328" y="5502911"/>
          <a:ext cx="642572" cy="30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8000" imgH="241300" progId="Equation.DSMT4">
                  <p:embed/>
                </p:oleObj>
              </mc:Choice>
              <mc:Fallback>
                <p:oleObj name="Equation" r:id="rId16" imgW="508000" imgH="2413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328" y="5502911"/>
                        <a:ext cx="642572" cy="30387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 in Vending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48C6-7844-40C2-9CDE-FE85A11BCF5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66900" y="1638300"/>
          <a:ext cx="4114800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464000" imgH="3456000" progId="RFFlow4">
                  <p:embed/>
                </p:oleObj>
              </mc:Choice>
              <mc:Fallback>
                <p:oleObj name="RFFlow" r:id="rId2" imgW="4464000" imgH="3456000" progId="RFFlow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638300"/>
                        <a:ext cx="4114800" cy="31829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87440" y="1527811"/>
          <a:ext cx="42672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464000" imgH="3456000" progId="RFFlow4">
                  <p:embed/>
                </p:oleObj>
              </mc:Choice>
              <mc:Fallback>
                <p:oleObj name="RFFlow" r:id="rId4" imgW="4464000" imgH="3456000" progId="RFFlow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440" y="1527811"/>
                        <a:ext cx="4267200" cy="3305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77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EITal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IEITalk</Template>
  <TotalTime>38681</TotalTime>
  <Words>740</Words>
  <Application>Microsoft Office PowerPoint</Application>
  <PresentationFormat>Widescreen</PresentationFormat>
  <Paragraphs>316</Paragraphs>
  <Slides>22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Cambria Math</vt:lpstr>
      <vt:lpstr>Georgia</vt:lpstr>
      <vt:lpstr>Times</vt:lpstr>
      <vt:lpstr>Times New Roman</vt:lpstr>
      <vt:lpstr>Wingdings</vt:lpstr>
      <vt:lpstr>IEITalk</vt:lpstr>
      <vt:lpstr>RFFlow</vt:lpstr>
      <vt:lpstr>Equation</vt:lpstr>
      <vt:lpstr>ESC201: Lecture 14</vt:lpstr>
      <vt:lpstr>Implementation of a Function using Mux</vt:lpstr>
      <vt:lpstr>Implementation of a Function using Mux</vt:lpstr>
      <vt:lpstr>Implementation of a Function using Mux</vt:lpstr>
      <vt:lpstr>Implementation of a Function using Mux</vt:lpstr>
      <vt:lpstr>Mux Applications</vt:lpstr>
      <vt:lpstr>Decoders</vt:lpstr>
      <vt:lpstr>Decoders with ‘Enable’ input</vt:lpstr>
      <vt:lpstr>Decoders in Vending Machine</vt:lpstr>
      <vt:lpstr>Term Generator for SOP Expression of a Function</vt:lpstr>
      <vt:lpstr>Implementation of a Function using Decoders</vt:lpstr>
      <vt:lpstr>Bigger Decoders</vt:lpstr>
      <vt:lpstr>De-Multiplexer</vt:lpstr>
      <vt:lpstr>De-Mux vs Decoder</vt:lpstr>
      <vt:lpstr>Exercise: Multiplier</vt:lpstr>
      <vt:lpstr>Binary Multiplication of n-bit Numbers</vt:lpstr>
      <vt:lpstr>Binary Division</vt:lpstr>
      <vt:lpstr>Comparator</vt:lpstr>
      <vt:lpstr>Bit-wise Comparison</vt:lpstr>
      <vt:lpstr>Bit-wise Comparison</vt:lpstr>
      <vt:lpstr>Comparator via Modular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Ketan Rajawat</dc:creator>
  <cp:lastModifiedBy>Imon  Mondal</cp:lastModifiedBy>
  <cp:revision>955</cp:revision>
  <dcterms:created xsi:type="dcterms:W3CDTF">2006-08-16T00:00:00Z</dcterms:created>
  <dcterms:modified xsi:type="dcterms:W3CDTF">2024-08-28T15:03:41Z</dcterms:modified>
</cp:coreProperties>
</file>