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670-E316-7092-DD96-1D699C4B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D3DBC-D432-9CDE-C88B-8335EA474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57E8-D18C-C6E7-E385-90870456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08E6-D067-A1E9-504A-DEEED38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A64D-7EDE-F357-E966-5B1E1D07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E493-A78F-D9DF-919C-3B282BC4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B1360-7F06-2907-4130-A2F47C46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0070-C7CA-3086-DFB9-AE3BDC51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C621-0A43-A715-C30F-803374B6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3652-4D8E-808E-A55F-73B23D16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4C3B5-66FC-181A-1EFE-030B8914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E8312-440E-89C9-5C58-A54F28A9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5289-F124-A715-A674-CC9DDF51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15FB-D781-3ECC-9350-66D941C9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1163-505A-8043-4995-49A782E8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4A5F-C248-1499-FC18-B64E0556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F280-C7E5-20A0-B28F-48DAE3D4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8E50-040F-738E-C930-F10D8B5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AD2C-2BEE-4A23-E798-8B366A0F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D371-5EEA-724A-0591-26BF513E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77C-577C-CCAE-AFA6-8E32B736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AFA3D-D622-A39B-E626-F33EBD76E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0061-2E50-4844-95D3-673BDE5F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0997-5C95-7A0E-24BC-7BEF8A33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C2DF-5356-3938-6128-F15B147B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19E7-D3E3-B230-3432-7B779E31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EC6E-3D00-BE3A-8A20-E5B35A7EF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512A-8029-73E1-55E2-14487E67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E0DD-11E6-4005-B0BF-A47E5234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C419-2C9A-A89B-9114-94F051A2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FB22-8FF5-996F-AB4A-6BB27327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7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41AE-1DC6-F12C-71A7-DCCC5CB2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45EA4-8E2A-5D15-BF5B-AEADC79F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5CC4-E929-57FE-F790-96EDF6E2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E5AE0-4E08-3AEB-BAC5-BB0476B06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DA45E-875F-3748-6469-F4D92DB3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71980-1BEF-0133-75CC-5FF14A90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BC0D9-92D9-FC21-69F8-2B8A80C3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1AFA-1238-7A4C-72FC-57D573A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0DD2-C404-7F83-3DAB-F47AC04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1E161-7794-C614-7970-FE5521D5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96271-A249-FFAC-3DD4-41D920F8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AF139-F950-F603-1307-753BF1F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9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E2CB4-3FB7-A294-C4C7-75095D2A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36C30-3E79-7BD6-4257-3BD96588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F3245-6CFC-2D9F-AB8A-E13171E9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605D-3E5F-A335-1E3D-51C06C1F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2C6A-9411-6718-7AEF-CC9A8D87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47E51-447F-6529-5870-FAA1AAC9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8F8E0-1541-A617-772A-81975B20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0896-8453-E0F2-CB1B-3C79EC62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3AD65-D7D3-94EE-A357-CAD4E953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2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9989-79CA-3A1A-03D4-7C8DDF86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ABE10-F8E5-FA08-C199-E889E6CDF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CC65-A5D6-A2E5-B9D0-CDE52329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CBA90-7E02-7E0B-A91D-421DE181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7061-1EC5-8E9E-73BC-CDC75BE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AB99F-144D-54C7-2956-D030C8CD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4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9350A-9095-5771-E077-F313595C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9C9C-141C-71BB-EF5F-265DCBD2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229B-315B-30D1-FA2A-292262392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1B2C-A8E7-4BC4-8093-3A41FF1962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1054-9267-626B-84F2-B9D78574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EA71-A175-A28E-8756-F1EB742F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D32E-F5F4-47B5-9B2D-93EDEE420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5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DB0F-6093-1C4C-5EB3-2D36FBD17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jhgj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EFD19-14EA-456B-E627-304527113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J;klj;lkj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3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69FE-FD81-21CA-A571-3A431A64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AB87-6291-6841-42B2-DF574EF0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Kj</a:t>
            </a:r>
            <a:r>
              <a:rPr lang="en-US"/>
              <a:t>;jk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jhgj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jhgj</dc:title>
  <dc:creator>Vinod Nagar</dc:creator>
  <cp:lastModifiedBy>Vinod Nagar</cp:lastModifiedBy>
  <cp:revision>2</cp:revision>
  <dcterms:created xsi:type="dcterms:W3CDTF">2022-07-15T17:35:29Z</dcterms:created>
  <dcterms:modified xsi:type="dcterms:W3CDTF">2022-07-15T17:37:11Z</dcterms:modified>
</cp:coreProperties>
</file>