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3306-25C5-FFB9-20DB-019C25DA1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F5874-C3E0-5CA0-DA22-5E74C18B8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D8047-AF72-968E-1FD5-6D9AFB4C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AE80-3B3C-4EE7-959A-357DA534DDE1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289C-4FA3-B543-7E9E-1FEE8CE3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3A858-98D5-5310-7B79-7F49B69E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9FA2-3505-40D9-8AB0-766AAC778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504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A18B-1B78-D33A-A8F9-AB4CE77B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27DD0-5389-5BBF-A1D1-D2FA4AA3B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DD362-5CDF-D6B3-8781-70B85E18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AE80-3B3C-4EE7-959A-357DA534DDE1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8B753-FD38-D6D5-6CA5-1E1D8056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3BA79-63D0-B9E2-FD6F-36A3EB1B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9FA2-3505-40D9-8AB0-766AAC778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866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7C9DF9-E0E0-E86A-4D54-0F3E50316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75F48-C763-943A-9216-641AAEAE6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76702-4994-99D8-355D-D1B576DA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AE80-3B3C-4EE7-959A-357DA534DDE1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0EE43-C446-E6B7-CF1F-A6AC999B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68F2E-71ED-5D94-1856-6AD26C17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9FA2-3505-40D9-8AB0-766AAC778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611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9F0C-22AD-6F08-DF8B-B16B24C5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15F49-98D1-36BB-C80E-7B1F483C9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6C88E-B817-8319-07CE-AB112971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AE80-3B3C-4EE7-959A-357DA534DDE1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33397-5DD0-7730-99CE-A676B7E5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A5C87-BBFA-3C2C-A04E-08327E1D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9FA2-3505-40D9-8AB0-766AAC778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80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24C0-9094-9E9A-4B1C-AB3CD2F6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32EDD-B6AB-FA01-E60B-80792BFDA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245AE-D8DA-A338-0038-4EFB523A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AE80-3B3C-4EE7-959A-357DA534DDE1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91E31-26F8-A2FE-F4D9-E782EE36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1CCE8-ADFC-0450-298A-A6ECBE41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9FA2-3505-40D9-8AB0-766AAC778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20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8A44-256B-8CA4-271A-AC585CC1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CF863-5C7C-7A36-9AC6-E4EB1CBB3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97F0B-80A3-F031-9EA7-BCADFB2CA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79D43-CF36-398A-1045-1B91BDC7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AE80-3B3C-4EE7-959A-357DA534DDE1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0BD64-85A2-12CD-402F-7C1CD08C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B0AAA-F00E-FA45-9060-8A28AD7A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9FA2-3505-40D9-8AB0-766AAC778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715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A510-ADB9-40E8-3087-BBB9B108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B0A7C-EE8A-C5E0-0170-2872B9F2B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87432-7D3C-E78B-2AC7-E6B5C551D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856BC-3CB0-8412-DD62-F73DF9FC5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BCF29-A0EB-D888-148C-6FC858C1C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610C7-F964-366B-20C5-8BCB6F4F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AE80-3B3C-4EE7-959A-357DA534DDE1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75E7B-D246-CED6-9E79-8D4FCE17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70FD7-1EE4-97D0-53CE-D998F6A4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9FA2-3505-40D9-8AB0-766AAC778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595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4CE4-25C6-A7B2-5089-AA31FC6B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E0FC1-47EC-946C-78E1-9173BFA3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AE80-3B3C-4EE7-959A-357DA534DDE1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3CA78-EBA6-B9DF-1FD6-CAB39462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762D-D21C-59F3-CAFF-551C17A2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9FA2-3505-40D9-8AB0-766AAC778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70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F37ED-B2EE-AE1E-2196-35EF07FA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AE80-3B3C-4EE7-959A-357DA534DDE1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CC89B-779F-995C-EEC7-1A9A6F12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035A9-CEBE-EBA5-2FD5-6E93ABD2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9FA2-3505-40D9-8AB0-766AAC778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82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72D8-B1C2-45A3-8B76-15CA82AF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AAC9-54DA-83B7-670A-5CF400967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5FA1A-ECF2-4C47-2B21-CAB579AE7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3C6A3-009C-D1AF-2867-1D0101F5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AE80-3B3C-4EE7-959A-357DA534DDE1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42DDB-AEA0-003C-FA5E-64A84DCB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E9731-09E0-74A3-13F9-69864B2A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9FA2-3505-40D9-8AB0-766AAC778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198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3E7D-8585-E457-51CF-07D72F72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F0E51-0D2C-03D7-5EC6-0F9821B7B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FC952-98BF-F5FA-E59A-0CD78A1A7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86106-91B3-6E16-1436-0BEB3AD7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AE80-3B3C-4EE7-959A-357DA534DDE1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D1B0D-2A3C-AE76-AC8C-93819275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23984-FC8D-82B6-FCA6-B935E4A5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9FA2-3505-40D9-8AB0-766AAC778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576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0D59C-AC9D-9A2F-67AD-80400C50F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06100-442E-FE07-762F-E8899FDCC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36DB8-BA24-72FF-086B-FF6EE9AF5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AE80-3B3C-4EE7-959A-357DA534DDE1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48AD4-8709-FBCD-915C-088590FF6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0B8F8-0543-F2C8-B871-BEF363371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79FA2-3505-40D9-8AB0-766AAC778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809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glass jar with a white funnel and black text&#10;&#10;Description automatically generated with medium confidence">
            <a:extLst>
              <a:ext uri="{FF2B5EF4-FFF2-40B4-BE49-F238E27FC236}">
                <a16:creationId xmlns:a16="http://schemas.microsoft.com/office/drawing/2014/main" id="{B3C5D217-1451-3FBD-818D-FBB994056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345" y="0"/>
            <a:ext cx="5567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 of a structure with text and symbols&#10;&#10;Description automatically generated with medium confidence">
            <a:extLst>
              <a:ext uri="{FF2B5EF4-FFF2-40B4-BE49-F238E27FC236}">
                <a16:creationId xmlns:a16="http://schemas.microsoft.com/office/drawing/2014/main" id="{77EBCF03-DA10-4405-B9C6-6B6FC789D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04" y="1171260"/>
            <a:ext cx="8173591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5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 Modi</dc:creator>
  <cp:lastModifiedBy>Krish Modi</cp:lastModifiedBy>
  <cp:revision>2</cp:revision>
  <dcterms:created xsi:type="dcterms:W3CDTF">2024-01-09T14:17:45Z</dcterms:created>
  <dcterms:modified xsi:type="dcterms:W3CDTF">2024-01-09T14:33:08Z</dcterms:modified>
</cp:coreProperties>
</file>