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96325" cy="15087600"/>
  <p:notesSz cx="6858000" cy="9144000"/>
  <p:defaultTextStyle>
    <a:defPPr>
      <a:defRPr lang="en-US"/>
    </a:defPPr>
    <a:lvl1pPr marL="0" algn="l" defTabSz="1751004" rtl="0" eaLnBrk="1" latinLnBrk="0" hangingPunct="1">
      <a:defRPr sz="3448" kern="1200">
        <a:solidFill>
          <a:schemeClr val="tx1"/>
        </a:solidFill>
        <a:latin typeface="+mn-lt"/>
        <a:ea typeface="+mn-ea"/>
        <a:cs typeface="+mn-cs"/>
      </a:defRPr>
    </a:lvl1pPr>
    <a:lvl2pPr marL="875503" algn="l" defTabSz="1751004" rtl="0" eaLnBrk="1" latinLnBrk="0" hangingPunct="1">
      <a:defRPr sz="3448" kern="1200">
        <a:solidFill>
          <a:schemeClr val="tx1"/>
        </a:solidFill>
        <a:latin typeface="+mn-lt"/>
        <a:ea typeface="+mn-ea"/>
        <a:cs typeface="+mn-cs"/>
      </a:defRPr>
    </a:lvl2pPr>
    <a:lvl3pPr marL="1751004" algn="l" defTabSz="1751004" rtl="0" eaLnBrk="1" latinLnBrk="0" hangingPunct="1">
      <a:defRPr sz="3448" kern="1200">
        <a:solidFill>
          <a:schemeClr val="tx1"/>
        </a:solidFill>
        <a:latin typeface="+mn-lt"/>
        <a:ea typeface="+mn-ea"/>
        <a:cs typeface="+mn-cs"/>
      </a:defRPr>
    </a:lvl3pPr>
    <a:lvl4pPr marL="2626508" algn="l" defTabSz="1751004" rtl="0" eaLnBrk="1" latinLnBrk="0" hangingPunct="1">
      <a:defRPr sz="3448" kern="1200">
        <a:solidFill>
          <a:schemeClr val="tx1"/>
        </a:solidFill>
        <a:latin typeface="+mn-lt"/>
        <a:ea typeface="+mn-ea"/>
        <a:cs typeface="+mn-cs"/>
      </a:defRPr>
    </a:lvl4pPr>
    <a:lvl5pPr marL="3502009" algn="l" defTabSz="1751004" rtl="0" eaLnBrk="1" latinLnBrk="0" hangingPunct="1">
      <a:defRPr sz="3448" kern="1200">
        <a:solidFill>
          <a:schemeClr val="tx1"/>
        </a:solidFill>
        <a:latin typeface="+mn-lt"/>
        <a:ea typeface="+mn-ea"/>
        <a:cs typeface="+mn-cs"/>
      </a:defRPr>
    </a:lvl5pPr>
    <a:lvl6pPr marL="4377512" algn="l" defTabSz="1751004" rtl="0" eaLnBrk="1" latinLnBrk="0" hangingPunct="1">
      <a:defRPr sz="3448" kern="1200">
        <a:solidFill>
          <a:schemeClr val="tx1"/>
        </a:solidFill>
        <a:latin typeface="+mn-lt"/>
        <a:ea typeface="+mn-ea"/>
        <a:cs typeface="+mn-cs"/>
      </a:defRPr>
    </a:lvl6pPr>
    <a:lvl7pPr marL="5253015" algn="l" defTabSz="1751004" rtl="0" eaLnBrk="1" latinLnBrk="0" hangingPunct="1">
      <a:defRPr sz="3448" kern="1200">
        <a:solidFill>
          <a:schemeClr val="tx1"/>
        </a:solidFill>
        <a:latin typeface="+mn-lt"/>
        <a:ea typeface="+mn-ea"/>
        <a:cs typeface="+mn-cs"/>
      </a:defRPr>
    </a:lvl7pPr>
    <a:lvl8pPr marL="6128518" algn="l" defTabSz="1751004" rtl="0" eaLnBrk="1" latinLnBrk="0" hangingPunct="1">
      <a:defRPr sz="3448" kern="1200">
        <a:solidFill>
          <a:schemeClr val="tx1"/>
        </a:solidFill>
        <a:latin typeface="+mn-lt"/>
        <a:ea typeface="+mn-ea"/>
        <a:cs typeface="+mn-cs"/>
      </a:defRPr>
    </a:lvl8pPr>
    <a:lvl9pPr marL="7004022" algn="l" defTabSz="1751004" rtl="0" eaLnBrk="1" latinLnBrk="0" hangingPunct="1">
      <a:defRPr sz="34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7"/>
    <p:restoredTop sz="94656"/>
  </p:normalViewPr>
  <p:slideViewPr>
    <p:cSldViewPr snapToGrid="0">
      <p:cViewPr>
        <p:scale>
          <a:sx n="50" d="100"/>
          <a:sy n="50" d="100"/>
        </p:scale>
        <p:origin x="547" y="-10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7AD544-AEFE-40D5-845C-B451B6F14F2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A3B19-E3DA-4078-A4E2-09DD6BABA23A}">
      <dgm:prSet custT="1"/>
      <dgm:spPr/>
      <dgm:t>
        <a:bodyPr/>
        <a:lstStyle/>
        <a:p>
          <a:pPr algn="ctr" rtl="0">
            <a:lnSpc>
              <a:spcPct val="100000"/>
            </a:lnSpc>
          </a:pP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CHAROTAR UNIVERSITY OF SCIENCE &amp; TECHNOLOGY </a:t>
          </a:r>
          <a:b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FACULTY OF TECHNOLOGY AND ENGINEERING</a:t>
          </a:r>
          <a:b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C S PATEL INSTITUTE OF TECHNOLOGY</a:t>
          </a:r>
        </a:p>
        <a:p>
          <a:pPr algn="ctr" rtl="0">
            <a:lnSpc>
              <a:spcPct val="100000"/>
            </a:lnSpc>
          </a:pP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DEPARTMENT OF COMPUTER SCIENCE AND ENGINEERING</a:t>
          </a:r>
          <a:endParaRPr lang="en-IN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AA1CF9-2DE6-4B57-BD1C-00877FE5245F}" type="parTrans" cxnId="{8C867371-E1E4-4C19-93B0-DF68E27DE0CE}">
      <dgm:prSet/>
      <dgm:spPr/>
      <dgm:t>
        <a:bodyPr/>
        <a:lstStyle/>
        <a:p>
          <a:endParaRPr lang="en-US"/>
        </a:p>
      </dgm:t>
    </dgm:pt>
    <dgm:pt modelId="{FA359834-C03C-4310-820E-0B8192BCCA28}" type="sibTrans" cxnId="{8C867371-E1E4-4C19-93B0-DF68E27DE0CE}">
      <dgm:prSet/>
      <dgm:spPr/>
      <dgm:t>
        <a:bodyPr/>
        <a:lstStyle/>
        <a:p>
          <a:endParaRPr lang="en-US"/>
        </a:p>
      </dgm:t>
    </dgm:pt>
    <dgm:pt modelId="{DCA0B00E-9E9E-4786-B192-97A00382A6B0}" type="pres">
      <dgm:prSet presAssocID="{F97AD544-AEFE-40D5-845C-B451B6F14F28}" presName="linear" presStyleCnt="0">
        <dgm:presLayoutVars>
          <dgm:animLvl val="lvl"/>
          <dgm:resizeHandles val="exact"/>
        </dgm:presLayoutVars>
      </dgm:prSet>
      <dgm:spPr/>
    </dgm:pt>
    <dgm:pt modelId="{92979C06-A8AB-46E8-91A3-BE77AA45DD8E}" type="pres">
      <dgm:prSet presAssocID="{246A3B19-E3DA-4078-A4E2-09DD6BABA23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C867371-E1E4-4C19-93B0-DF68E27DE0CE}" srcId="{F97AD544-AEFE-40D5-845C-B451B6F14F28}" destId="{246A3B19-E3DA-4078-A4E2-09DD6BABA23A}" srcOrd="0" destOrd="0" parTransId="{36AA1CF9-2DE6-4B57-BD1C-00877FE5245F}" sibTransId="{FA359834-C03C-4310-820E-0B8192BCCA28}"/>
    <dgm:cxn modelId="{A474C6A4-FD90-4FF6-85DF-7CB06CD8440F}" type="presOf" srcId="{246A3B19-E3DA-4078-A4E2-09DD6BABA23A}" destId="{92979C06-A8AB-46E8-91A3-BE77AA45DD8E}" srcOrd="0" destOrd="0" presId="urn:microsoft.com/office/officeart/2005/8/layout/vList2"/>
    <dgm:cxn modelId="{F97357DF-AB69-4C21-A28F-73DF878E2A17}" type="presOf" srcId="{F97AD544-AEFE-40D5-845C-B451B6F14F28}" destId="{DCA0B00E-9E9E-4786-B192-97A00382A6B0}" srcOrd="0" destOrd="0" presId="urn:microsoft.com/office/officeart/2005/8/layout/vList2"/>
    <dgm:cxn modelId="{031DCB12-C0E7-4A74-9B38-0466A980E7A5}" type="presParOf" srcId="{DCA0B00E-9E9E-4786-B192-97A00382A6B0}" destId="{92979C06-A8AB-46E8-91A3-BE77AA45DD8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79C06-A8AB-46E8-91A3-BE77AA45DD8E}">
      <dsp:nvSpPr>
        <dsp:cNvPr id="0" name=""/>
        <dsp:cNvSpPr/>
      </dsp:nvSpPr>
      <dsp:spPr>
        <a:xfrm>
          <a:off x="0" y="662"/>
          <a:ext cx="12201797" cy="17484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CHAROTAR UNIVERSITY OF SCIENCE &amp; TECHNOLOGY </a:t>
          </a:r>
          <a:b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FACULTY OF TECHNOLOGY AND ENGINEERING</a:t>
          </a:r>
          <a:b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 S PATEL INSTITUTE OF TECHNOLOGY</a:t>
          </a:r>
        </a:p>
        <a:p>
          <a:pPr marL="0" lvl="0" indent="0" algn="ctr" defTabSz="12446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DEPARTMENT OF COMPUTER SCIENCE AND ENGINEERING</a:t>
          </a:r>
          <a:endParaRPr lang="en-IN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351" y="86013"/>
        <a:ext cx="12031095" cy="1577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2469199"/>
            <a:ext cx="18186876" cy="5252720"/>
          </a:xfrm>
        </p:spPr>
        <p:txBody>
          <a:bodyPr anchor="b"/>
          <a:lstStyle>
            <a:lvl1pPr algn="ctr">
              <a:defRPr sz="1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4541" y="7924484"/>
            <a:ext cx="16047244" cy="3642676"/>
          </a:xfrm>
        </p:spPr>
        <p:txBody>
          <a:bodyPr/>
          <a:lstStyle>
            <a:lvl1pPr marL="0" indent="0" algn="ctr">
              <a:buNone/>
              <a:defRPr sz="5280"/>
            </a:lvl1pPr>
            <a:lvl2pPr marL="1005840" indent="0" algn="ctr">
              <a:buNone/>
              <a:defRPr sz="4400"/>
            </a:lvl2pPr>
            <a:lvl3pPr marL="2011680" indent="0" algn="ctr">
              <a:buNone/>
              <a:defRPr sz="3960"/>
            </a:lvl3pPr>
            <a:lvl4pPr marL="3017520" indent="0" algn="ctr">
              <a:buNone/>
              <a:defRPr sz="3520"/>
            </a:lvl4pPr>
            <a:lvl5pPr marL="4023360" indent="0" algn="ctr">
              <a:buNone/>
              <a:defRPr sz="3520"/>
            </a:lvl5pPr>
            <a:lvl6pPr marL="5029200" indent="0" algn="ctr">
              <a:buNone/>
              <a:defRPr sz="3520"/>
            </a:lvl6pPr>
            <a:lvl7pPr marL="6035040" indent="0" algn="ctr">
              <a:buNone/>
              <a:defRPr sz="3520"/>
            </a:lvl7pPr>
            <a:lvl8pPr marL="7040880" indent="0" algn="ctr">
              <a:buNone/>
              <a:defRPr sz="3520"/>
            </a:lvl8pPr>
            <a:lvl9pPr marL="8046720" indent="0" algn="ctr">
              <a:buNone/>
              <a:defRPr sz="3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541F-2604-4405-808D-02DCB071762F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A0CD-BD33-4369-81B1-05F1372C2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85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541F-2604-4405-808D-02DCB071762F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A0CD-BD33-4369-81B1-05F1372C2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98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11746" y="803275"/>
            <a:ext cx="4613583" cy="12786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998" y="803275"/>
            <a:ext cx="13573294" cy="127860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541F-2604-4405-808D-02DCB071762F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A0CD-BD33-4369-81B1-05F1372C2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8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541F-2604-4405-808D-02DCB071762F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A0CD-BD33-4369-81B1-05F1372C2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36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855" y="3761427"/>
            <a:ext cx="18454330" cy="6276021"/>
          </a:xfrm>
        </p:spPr>
        <p:txBody>
          <a:bodyPr anchor="b"/>
          <a:lstStyle>
            <a:lvl1pPr>
              <a:defRPr sz="1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855" y="10096822"/>
            <a:ext cx="18454330" cy="3300411"/>
          </a:xfrm>
        </p:spPr>
        <p:txBody>
          <a:bodyPr/>
          <a:lstStyle>
            <a:lvl1pPr marL="0" indent="0">
              <a:buNone/>
              <a:defRPr sz="5280">
                <a:solidFill>
                  <a:schemeClr val="tx1"/>
                </a:solidFill>
              </a:defRPr>
            </a:lvl1pPr>
            <a:lvl2pPr marL="100584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2pPr>
            <a:lvl3pPr marL="20116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3pPr>
            <a:lvl4pPr marL="301752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4pPr>
            <a:lvl5pPr marL="402336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5pPr>
            <a:lvl6pPr marL="502920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6pPr>
            <a:lvl7pPr marL="603504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7pPr>
            <a:lvl8pPr marL="704088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8pPr>
            <a:lvl9pPr marL="804672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541F-2604-4405-808D-02DCB071762F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A0CD-BD33-4369-81B1-05F1372C2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3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997" y="4016375"/>
            <a:ext cx="9093438" cy="95729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1890" y="4016375"/>
            <a:ext cx="9093438" cy="95729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541F-2604-4405-808D-02DCB071762F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A0CD-BD33-4369-81B1-05F1372C2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43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803278"/>
            <a:ext cx="18454330" cy="2916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87" y="3698559"/>
            <a:ext cx="9051647" cy="1812606"/>
          </a:xfrm>
        </p:spPr>
        <p:txBody>
          <a:bodyPr anchor="b"/>
          <a:lstStyle>
            <a:lvl1pPr marL="0" indent="0">
              <a:buNone/>
              <a:defRPr sz="5280" b="1"/>
            </a:lvl1pPr>
            <a:lvl2pPr marL="1005840" indent="0">
              <a:buNone/>
              <a:defRPr sz="4400" b="1"/>
            </a:lvl2pPr>
            <a:lvl3pPr marL="2011680" indent="0">
              <a:buNone/>
              <a:defRPr sz="3960" b="1"/>
            </a:lvl3pPr>
            <a:lvl4pPr marL="3017520" indent="0">
              <a:buNone/>
              <a:defRPr sz="3520" b="1"/>
            </a:lvl4pPr>
            <a:lvl5pPr marL="4023360" indent="0">
              <a:buNone/>
              <a:defRPr sz="3520" b="1"/>
            </a:lvl5pPr>
            <a:lvl6pPr marL="5029200" indent="0">
              <a:buNone/>
              <a:defRPr sz="3520" b="1"/>
            </a:lvl6pPr>
            <a:lvl7pPr marL="6035040" indent="0">
              <a:buNone/>
              <a:defRPr sz="3520" b="1"/>
            </a:lvl7pPr>
            <a:lvl8pPr marL="7040880" indent="0">
              <a:buNone/>
              <a:defRPr sz="3520" b="1"/>
            </a:lvl8pPr>
            <a:lvl9pPr marL="8046720" indent="0">
              <a:buNone/>
              <a:defRPr sz="3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787" y="5511165"/>
            <a:ext cx="9051647" cy="8106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31891" y="3698559"/>
            <a:ext cx="9096225" cy="1812606"/>
          </a:xfrm>
        </p:spPr>
        <p:txBody>
          <a:bodyPr anchor="b"/>
          <a:lstStyle>
            <a:lvl1pPr marL="0" indent="0">
              <a:buNone/>
              <a:defRPr sz="5280" b="1"/>
            </a:lvl1pPr>
            <a:lvl2pPr marL="1005840" indent="0">
              <a:buNone/>
              <a:defRPr sz="4400" b="1"/>
            </a:lvl2pPr>
            <a:lvl3pPr marL="2011680" indent="0">
              <a:buNone/>
              <a:defRPr sz="3960" b="1"/>
            </a:lvl3pPr>
            <a:lvl4pPr marL="3017520" indent="0">
              <a:buNone/>
              <a:defRPr sz="3520" b="1"/>
            </a:lvl4pPr>
            <a:lvl5pPr marL="4023360" indent="0">
              <a:buNone/>
              <a:defRPr sz="3520" b="1"/>
            </a:lvl5pPr>
            <a:lvl6pPr marL="5029200" indent="0">
              <a:buNone/>
              <a:defRPr sz="3520" b="1"/>
            </a:lvl6pPr>
            <a:lvl7pPr marL="6035040" indent="0">
              <a:buNone/>
              <a:defRPr sz="3520" b="1"/>
            </a:lvl7pPr>
            <a:lvl8pPr marL="7040880" indent="0">
              <a:buNone/>
              <a:defRPr sz="3520" b="1"/>
            </a:lvl8pPr>
            <a:lvl9pPr marL="8046720" indent="0">
              <a:buNone/>
              <a:defRPr sz="3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31891" y="5511165"/>
            <a:ext cx="9096225" cy="8106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541F-2604-4405-808D-02DCB071762F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A0CD-BD33-4369-81B1-05F1372C2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77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541F-2604-4405-808D-02DCB071762F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A0CD-BD33-4369-81B1-05F1372C2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15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541F-2604-4405-808D-02DCB071762F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A0CD-BD33-4369-81B1-05F1372C2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43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1005840"/>
            <a:ext cx="6900872" cy="3520440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225" y="2172338"/>
            <a:ext cx="10831890" cy="10721975"/>
          </a:xfrm>
        </p:spPr>
        <p:txBody>
          <a:bodyPr/>
          <a:lstStyle>
            <a:lvl1pPr>
              <a:defRPr sz="7040"/>
            </a:lvl1pPr>
            <a:lvl2pPr>
              <a:defRPr sz="6160"/>
            </a:lvl2pPr>
            <a:lvl3pPr>
              <a:defRPr sz="528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4526280"/>
            <a:ext cx="6900872" cy="8385494"/>
          </a:xfrm>
        </p:spPr>
        <p:txBody>
          <a:bodyPr/>
          <a:lstStyle>
            <a:lvl1pPr marL="0" indent="0">
              <a:buNone/>
              <a:defRPr sz="3520"/>
            </a:lvl1pPr>
            <a:lvl2pPr marL="1005840" indent="0">
              <a:buNone/>
              <a:defRPr sz="3080"/>
            </a:lvl2pPr>
            <a:lvl3pPr marL="2011680" indent="0">
              <a:buNone/>
              <a:defRPr sz="2640"/>
            </a:lvl3pPr>
            <a:lvl4pPr marL="3017520" indent="0">
              <a:buNone/>
              <a:defRPr sz="2200"/>
            </a:lvl4pPr>
            <a:lvl5pPr marL="4023360" indent="0">
              <a:buNone/>
              <a:defRPr sz="2200"/>
            </a:lvl5pPr>
            <a:lvl6pPr marL="5029200" indent="0">
              <a:buNone/>
              <a:defRPr sz="2200"/>
            </a:lvl6pPr>
            <a:lvl7pPr marL="6035040" indent="0">
              <a:buNone/>
              <a:defRPr sz="2200"/>
            </a:lvl7pPr>
            <a:lvl8pPr marL="7040880" indent="0">
              <a:buNone/>
              <a:defRPr sz="2200"/>
            </a:lvl8pPr>
            <a:lvl9pPr marL="8046720" indent="0">
              <a:buNone/>
              <a:defRPr sz="2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541F-2604-4405-808D-02DCB071762F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A0CD-BD33-4369-81B1-05F1372C2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24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1005840"/>
            <a:ext cx="6900872" cy="3520440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6225" y="2172338"/>
            <a:ext cx="10831890" cy="10721975"/>
          </a:xfrm>
        </p:spPr>
        <p:txBody>
          <a:bodyPr anchor="t"/>
          <a:lstStyle>
            <a:lvl1pPr marL="0" indent="0">
              <a:buNone/>
              <a:defRPr sz="7040"/>
            </a:lvl1pPr>
            <a:lvl2pPr marL="1005840" indent="0">
              <a:buNone/>
              <a:defRPr sz="6160"/>
            </a:lvl2pPr>
            <a:lvl3pPr marL="2011680" indent="0">
              <a:buNone/>
              <a:defRPr sz="5280"/>
            </a:lvl3pPr>
            <a:lvl4pPr marL="3017520" indent="0">
              <a:buNone/>
              <a:defRPr sz="4400"/>
            </a:lvl4pPr>
            <a:lvl5pPr marL="4023360" indent="0">
              <a:buNone/>
              <a:defRPr sz="4400"/>
            </a:lvl5pPr>
            <a:lvl6pPr marL="5029200" indent="0">
              <a:buNone/>
              <a:defRPr sz="4400"/>
            </a:lvl6pPr>
            <a:lvl7pPr marL="6035040" indent="0">
              <a:buNone/>
              <a:defRPr sz="4400"/>
            </a:lvl7pPr>
            <a:lvl8pPr marL="7040880" indent="0">
              <a:buNone/>
              <a:defRPr sz="4400"/>
            </a:lvl8pPr>
            <a:lvl9pPr marL="8046720" indent="0">
              <a:buNone/>
              <a:defRPr sz="4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4526280"/>
            <a:ext cx="6900872" cy="8385494"/>
          </a:xfrm>
        </p:spPr>
        <p:txBody>
          <a:bodyPr/>
          <a:lstStyle>
            <a:lvl1pPr marL="0" indent="0">
              <a:buNone/>
              <a:defRPr sz="3520"/>
            </a:lvl1pPr>
            <a:lvl2pPr marL="1005840" indent="0">
              <a:buNone/>
              <a:defRPr sz="3080"/>
            </a:lvl2pPr>
            <a:lvl3pPr marL="2011680" indent="0">
              <a:buNone/>
              <a:defRPr sz="2640"/>
            </a:lvl3pPr>
            <a:lvl4pPr marL="3017520" indent="0">
              <a:buNone/>
              <a:defRPr sz="2200"/>
            </a:lvl4pPr>
            <a:lvl5pPr marL="4023360" indent="0">
              <a:buNone/>
              <a:defRPr sz="2200"/>
            </a:lvl5pPr>
            <a:lvl6pPr marL="5029200" indent="0">
              <a:buNone/>
              <a:defRPr sz="2200"/>
            </a:lvl6pPr>
            <a:lvl7pPr marL="6035040" indent="0">
              <a:buNone/>
              <a:defRPr sz="2200"/>
            </a:lvl7pPr>
            <a:lvl8pPr marL="7040880" indent="0">
              <a:buNone/>
              <a:defRPr sz="2200"/>
            </a:lvl8pPr>
            <a:lvl9pPr marL="8046720" indent="0">
              <a:buNone/>
              <a:defRPr sz="2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541F-2604-4405-808D-02DCB071762F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1A0CD-BD33-4369-81B1-05F1372C2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38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998" y="803278"/>
            <a:ext cx="18454330" cy="2916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998" y="4016375"/>
            <a:ext cx="18454330" cy="9572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997" y="13983973"/>
            <a:ext cx="4814173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541F-2604-4405-808D-02DCB071762F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7533" y="13983973"/>
            <a:ext cx="7221260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1155" y="13983973"/>
            <a:ext cx="4814173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1A0CD-BD33-4369-81B1-05F1372C2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65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11680" rtl="0" eaLnBrk="1" latinLnBrk="0" hangingPunct="1">
        <a:lnSpc>
          <a:spcPct val="90000"/>
        </a:lnSpc>
        <a:spcBef>
          <a:spcPct val="0"/>
        </a:spcBef>
        <a:buNone/>
        <a:defRPr sz="96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2920" indent="-502920" algn="l" defTabSz="201168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6160" kern="1200">
          <a:solidFill>
            <a:schemeClr val="tx1"/>
          </a:solidFill>
          <a:latin typeface="+mn-lt"/>
          <a:ea typeface="+mn-ea"/>
          <a:cs typeface="+mn-cs"/>
        </a:defRPr>
      </a:lvl1pPr>
      <a:lvl2pPr marL="150876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2pPr>
      <a:lvl3pPr marL="251460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52044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5pPr>
      <a:lvl6pPr marL="553212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6pPr>
      <a:lvl7pPr marL="653796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7pPr>
      <a:lvl8pPr marL="754380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8pPr>
      <a:lvl9pPr marL="854964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1pPr>
      <a:lvl2pPr marL="100584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201168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3pPr>
      <a:lvl4pPr marL="301752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4pPr>
      <a:lvl5pPr marL="402336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6pPr>
      <a:lvl7pPr marL="603504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7pPr>
      <a:lvl8pPr marL="704088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8pPr>
      <a:lvl9pPr marL="804672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jpeg"/><Relationship Id="rId2" Type="http://schemas.openxmlformats.org/officeDocument/2006/relationships/diagramData" Target="../diagrams/data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86266603"/>
              </p:ext>
            </p:extLst>
          </p:nvPr>
        </p:nvGraphicFramePr>
        <p:xfrm>
          <a:off x="5515807" y="36783"/>
          <a:ext cx="12201797" cy="1749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269344"/>
              </p:ext>
            </p:extLst>
          </p:nvPr>
        </p:nvGraphicFramePr>
        <p:xfrm>
          <a:off x="133349" y="1786525"/>
          <a:ext cx="21031200" cy="2776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0701">
                  <a:extLst>
                    <a:ext uri="{9D8B030D-6E8A-4147-A177-3AD203B41FA5}">
                      <a16:colId xmlns:a16="http://schemas.microsoft.com/office/drawing/2014/main" val="1701410769"/>
                    </a:ext>
                  </a:extLst>
                </a:gridCol>
                <a:gridCol w="1409699">
                  <a:extLst>
                    <a:ext uri="{9D8B030D-6E8A-4147-A177-3AD203B41FA5}">
                      <a16:colId xmlns:a16="http://schemas.microsoft.com/office/drawing/2014/main" val="1167286857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1707436171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3305972552"/>
                    </a:ext>
                  </a:extLst>
                </a:gridCol>
              </a:tblGrid>
              <a:tr h="63137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Subject:</a:t>
                      </a:r>
                      <a:r>
                        <a:rPr lang="en-US" sz="31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Project-II (CSE210)</a:t>
                      </a:r>
                      <a:endParaRPr lang="en-US" sz="3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691" marR="143691" marT="71846" marB="71846"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Project: Indian Sign Language Recognition</a:t>
                      </a:r>
                    </a:p>
                  </a:txBody>
                  <a:tcPr marL="143691" marR="143691" marT="71846" marB="71846"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698682"/>
                  </a:ext>
                </a:extLst>
              </a:tr>
              <a:tr h="1025585">
                <a:tc gridSpan="3">
                  <a:txBody>
                    <a:bodyPr/>
                    <a:lstStyle/>
                    <a:p>
                      <a:pPr algn="l"/>
                      <a:r>
                        <a:rPr lang="en-US" sz="3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Team ID: 10</a:t>
                      </a:r>
                      <a:endParaRPr lang="en-IN" sz="3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691" marR="143691" marT="71846" marB="71846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Guide Name: Prof. </a:t>
                      </a:r>
                      <a:r>
                        <a:rPr lang="en-US" sz="31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Srushti</a:t>
                      </a:r>
                      <a:r>
                        <a:rPr lang="en-US" sz="3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Gajjar</a:t>
                      </a:r>
                      <a:endParaRPr lang="en-IN" sz="3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691" marR="143691" marT="71846" marB="71846" anchor="ctr"/>
                </a:tc>
                <a:extLst>
                  <a:ext uri="{0D108BD9-81ED-4DB2-BD59-A6C34878D82A}">
                    <a16:rowId xmlns:a16="http://schemas.microsoft.com/office/drawing/2014/main" val="265624372"/>
                  </a:ext>
                </a:extLst>
              </a:tr>
              <a:tr h="1119050">
                <a:tc gridSpan="2">
                  <a:txBody>
                    <a:bodyPr/>
                    <a:lstStyle/>
                    <a:p>
                      <a:pPr algn="l"/>
                      <a:r>
                        <a:rPr lang="en-US" sz="3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22CS039 – Krish Mavani</a:t>
                      </a:r>
                      <a:endParaRPr lang="en-IN" sz="3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691" marR="143691" marT="71846" marB="71846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22CS040 – Ruchit </a:t>
                      </a:r>
                      <a:r>
                        <a:rPr lang="en-US" sz="31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Meshiya</a:t>
                      </a:r>
                      <a:endParaRPr lang="en-IN" sz="3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691" marR="143691" marT="71846" marB="71846" anchor="ctr"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3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3691" marR="143691" marT="71846" marB="71846" anchor="ctr"/>
                </a:tc>
                <a:extLst>
                  <a:ext uri="{0D108BD9-81ED-4DB2-BD59-A6C34878D82A}">
                    <a16:rowId xmlns:a16="http://schemas.microsoft.com/office/drawing/2014/main" val="3554017187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0" y="4537750"/>
            <a:ext cx="21396325" cy="24780"/>
          </a:xfrm>
          <a:prstGeom prst="line">
            <a:avLst/>
          </a:prstGeom>
          <a:ln w="31750" cmpd="sng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ame 1">
            <a:extLst>
              <a:ext uri="{FF2B5EF4-FFF2-40B4-BE49-F238E27FC236}">
                <a16:creationId xmlns:a16="http://schemas.microsoft.com/office/drawing/2014/main" id="{93B297D9-F7F8-CC44-ADA8-AD67A6A10F86}"/>
              </a:ext>
            </a:extLst>
          </p:cNvPr>
          <p:cNvSpPr/>
          <p:nvPr/>
        </p:nvSpPr>
        <p:spPr>
          <a:xfrm>
            <a:off x="721895" y="5097498"/>
            <a:ext cx="4523873" cy="3950250"/>
          </a:xfrm>
          <a:prstGeom prst="frame">
            <a:avLst>
              <a:gd name="adj1" fmla="val 1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9609A-EEBB-AF44-9159-3F17BC6458AA}"/>
              </a:ext>
            </a:extLst>
          </p:cNvPr>
          <p:cNvSpPr txBox="1"/>
          <p:nvPr/>
        </p:nvSpPr>
        <p:spPr>
          <a:xfrm>
            <a:off x="804549" y="5362206"/>
            <a:ext cx="4283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Description of Project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87B61-2124-1F45-8FAC-1434E572164C}"/>
              </a:ext>
            </a:extLst>
          </p:cNvPr>
          <p:cNvSpPr txBox="1"/>
          <p:nvPr/>
        </p:nvSpPr>
        <p:spPr>
          <a:xfrm>
            <a:off x="842210" y="5907373"/>
            <a:ext cx="42832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Create a bridge for deaf and mute communication using sign language, a visual code. This project enhances understanding, fostering communication by addressing challenges through education and experience.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C905BC-AF70-284E-8E0A-0FF8A29ADFDC}"/>
              </a:ext>
            </a:extLst>
          </p:cNvPr>
          <p:cNvSpPr/>
          <p:nvPr/>
        </p:nvSpPr>
        <p:spPr>
          <a:xfrm>
            <a:off x="14515903" y="6064501"/>
            <a:ext cx="6023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Implement a system to display predicted outputs (0-9 and A-Z) for recognized hand gestures.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156CCB-5295-A041-8761-F9D56AAFCACA}"/>
              </a:ext>
            </a:extLst>
          </p:cNvPr>
          <p:cNvSpPr txBox="1"/>
          <p:nvPr/>
        </p:nvSpPr>
        <p:spPr>
          <a:xfrm>
            <a:off x="16324020" y="9715566"/>
            <a:ext cx="246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Technology Stack 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8E4DCC-634B-2E45-AFF6-F0614200F298}"/>
              </a:ext>
            </a:extLst>
          </p:cNvPr>
          <p:cNvSpPr txBox="1"/>
          <p:nvPr/>
        </p:nvSpPr>
        <p:spPr>
          <a:xfrm>
            <a:off x="1365693" y="9656514"/>
            <a:ext cx="323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Models and Algorithms 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61A8DF-5199-3E47-8B8C-35E289584968}"/>
              </a:ext>
            </a:extLst>
          </p:cNvPr>
          <p:cNvSpPr/>
          <p:nvPr/>
        </p:nvSpPr>
        <p:spPr>
          <a:xfrm>
            <a:off x="804549" y="10351571"/>
            <a:ext cx="44035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1. Cluster Model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     K-means clustering</a:t>
            </a:r>
          </a:p>
          <a:p>
            <a:r>
              <a:rPr lang="en-US" sz="2400" dirty="0"/>
              <a:t>2. Classification: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    SVM</a:t>
            </a:r>
          </a:p>
          <a:p>
            <a:r>
              <a:rPr lang="en-US" sz="2400" dirty="0"/>
              <a:t>3. Feature Extraction: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    ORB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    SIFT</a:t>
            </a:r>
          </a:p>
          <a:p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CB6C84-D2E4-F04C-B22F-25858A2C2F48}"/>
              </a:ext>
            </a:extLst>
          </p:cNvPr>
          <p:cNvSpPr txBox="1"/>
          <p:nvPr/>
        </p:nvSpPr>
        <p:spPr>
          <a:xfrm>
            <a:off x="16477556" y="5362206"/>
            <a:ext cx="216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Functionalities :</a:t>
            </a: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63A38CFC-BCC3-B64B-8327-26390A6D7904}"/>
              </a:ext>
            </a:extLst>
          </p:cNvPr>
          <p:cNvSpPr/>
          <p:nvPr/>
        </p:nvSpPr>
        <p:spPr>
          <a:xfrm>
            <a:off x="721893" y="9453532"/>
            <a:ext cx="4523873" cy="5281616"/>
          </a:xfrm>
          <a:prstGeom prst="frame">
            <a:avLst>
              <a:gd name="adj1" fmla="val 1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DE79C63C-D269-5546-A6D7-FD6671841651}"/>
              </a:ext>
            </a:extLst>
          </p:cNvPr>
          <p:cNvSpPr/>
          <p:nvPr/>
        </p:nvSpPr>
        <p:spPr>
          <a:xfrm>
            <a:off x="14470909" y="5108609"/>
            <a:ext cx="6148578" cy="3950250"/>
          </a:xfrm>
          <a:prstGeom prst="frame">
            <a:avLst>
              <a:gd name="adj1" fmla="val 1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D096FC7C-20CB-8C48-867A-B1B4D3EFF713}"/>
              </a:ext>
            </a:extLst>
          </p:cNvPr>
          <p:cNvSpPr/>
          <p:nvPr/>
        </p:nvSpPr>
        <p:spPr>
          <a:xfrm>
            <a:off x="14498398" y="9469375"/>
            <a:ext cx="6121089" cy="5276884"/>
          </a:xfrm>
          <a:prstGeom prst="frame">
            <a:avLst>
              <a:gd name="adj1" fmla="val 1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BD560644-5772-FC47-95FF-74CBDABDF1DB}"/>
              </a:ext>
            </a:extLst>
          </p:cNvPr>
          <p:cNvSpPr/>
          <p:nvPr/>
        </p:nvSpPr>
        <p:spPr>
          <a:xfrm>
            <a:off x="5791864" y="9453532"/>
            <a:ext cx="8132949" cy="5281616"/>
          </a:xfrm>
          <a:prstGeom prst="frame">
            <a:avLst>
              <a:gd name="adj1" fmla="val 1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3E42B6-715A-DA43-9ECB-54E8F6501474}"/>
              </a:ext>
            </a:extLst>
          </p:cNvPr>
          <p:cNvSpPr txBox="1"/>
          <p:nvPr/>
        </p:nvSpPr>
        <p:spPr>
          <a:xfrm>
            <a:off x="9294005" y="9469133"/>
            <a:ext cx="883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View:</a:t>
            </a:r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5B299F65-F813-8D4D-A856-1D21F6FE2CFB}"/>
              </a:ext>
            </a:extLst>
          </p:cNvPr>
          <p:cNvSpPr/>
          <p:nvPr/>
        </p:nvSpPr>
        <p:spPr>
          <a:xfrm>
            <a:off x="5791864" y="5108609"/>
            <a:ext cx="8132949" cy="3950250"/>
          </a:xfrm>
          <a:prstGeom prst="frame">
            <a:avLst>
              <a:gd name="adj1" fmla="val 1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972C8C-7EEE-A34B-8304-4B62EEB54EE7}"/>
              </a:ext>
            </a:extLst>
          </p:cNvPr>
          <p:cNvSpPr txBox="1"/>
          <p:nvPr/>
        </p:nvSpPr>
        <p:spPr>
          <a:xfrm>
            <a:off x="8064288" y="5366084"/>
            <a:ext cx="358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Flow of proposed solution :</a:t>
            </a:r>
          </a:p>
        </p:txBody>
      </p:sp>
      <p:pic>
        <p:nvPicPr>
          <p:cNvPr id="30" name="Picture 29" descr="CHARUSAT">
            <a:extLst>
              <a:ext uri="{FF2B5EF4-FFF2-40B4-BE49-F238E27FC236}">
                <a16:creationId xmlns:a16="http://schemas.microsoft.com/office/drawing/2014/main" id="{63B03773-F188-7344-93EA-EDF4D98E9A8E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269"/>
            <a:ext cx="5429250" cy="1378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31" descr="CSPIT | Charusat University | Best Engineering College in Gujarat">
            <a:extLst>
              <a:ext uri="{FF2B5EF4-FFF2-40B4-BE49-F238E27FC236}">
                <a16:creationId xmlns:a16="http://schemas.microsoft.com/office/drawing/2014/main" id="{ACC33BE7-F2CF-6C4E-B58F-8FBB691E16D7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9784" y="107131"/>
            <a:ext cx="2744755" cy="1749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D2F752-C3A5-C63D-B46F-1CBC97BF92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9797" y="5838860"/>
            <a:ext cx="7872142" cy="8306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2ED0CE-089C-CD1D-DD60-0ACE52A049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1360" y="7123578"/>
            <a:ext cx="7295743" cy="1754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867ED5-30D5-21C1-E077-813C1817FE3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964" t="248" r="8392" b="10878"/>
          <a:stretch/>
        </p:blipFill>
        <p:spPr>
          <a:xfrm>
            <a:off x="6019797" y="9946399"/>
            <a:ext cx="7650480" cy="46279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6960BA-EB19-5B65-2FFD-BBC27515F7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256" y="10506113"/>
            <a:ext cx="1688842" cy="16888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77F24A-43C8-D2A1-0E19-CC4A5F8805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5363" y="10253207"/>
            <a:ext cx="1688842" cy="1688842"/>
          </a:xfrm>
          <a:prstGeom prst="rect">
            <a:avLst/>
          </a:prstGeom>
        </p:spPr>
      </p:pic>
      <p:pic>
        <p:nvPicPr>
          <p:cNvPr id="1026" name="Picture 2" descr="Download OpenCV Logo PNG and Vector (PDF, SVG, Ai, EPS) Free">
            <a:extLst>
              <a:ext uri="{FF2B5EF4-FFF2-40B4-BE49-F238E27FC236}">
                <a16:creationId xmlns:a16="http://schemas.microsoft.com/office/drawing/2014/main" id="{FCFE5A60-93E5-4EE7-1EDD-B7B9BD3AA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418" y="12696402"/>
            <a:ext cx="1483360" cy="148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umPy logo refresh · Issue #37 · numpy/numpy.org · GitHub">
            <a:extLst>
              <a:ext uri="{FF2B5EF4-FFF2-40B4-BE49-F238E27FC236}">
                <a16:creationId xmlns:a16="http://schemas.microsoft.com/office/drawing/2014/main" id="{E58E43D2-36B1-58FC-CB73-6235D8913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0328" y="12351292"/>
            <a:ext cx="1899565" cy="189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2D2083-3F95-281A-FE0C-77F03C703F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878" y="7231558"/>
            <a:ext cx="1564040" cy="15640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CABDFA-2CE2-1B5B-0E21-044A54F0602B}"/>
              </a:ext>
            </a:extLst>
          </p:cNvPr>
          <p:cNvSpPr txBox="1"/>
          <p:nvPr/>
        </p:nvSpPr>
        <p:spPr>
          <a:xfrm>
            <a:off x="15178464" y="11964122"/>
            <a:ext cx="1513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Python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735529-5932-E1DC-90A9-7EA04C0A9ABE}"/>
              </a:ext>
            </a:extLst>
          </p:cNvPr>
          <p:cNvSpPr txBox="1"/>
          <p:nvPr/>
        </p:nvSpPr>
        <p:spPr>
          <a:xfrm>
            <a:off x="17252718" y="11958917"/>
            <a:ext cx="220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Sci-kit Learn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1830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</TotalTime>
  <Words>153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CHARUSAT</dc:creator>
  <cp:lastModifiedBy>Krish Mavani</cp:lastModifiedBy>
  <cp:revision>23</cp:revision>
  <dcterms:created xsi:type="dcterms:W3CDTF">2024-03-11T07:22:18Z</dcterms:created>
  <dcterms:modified xsi:type="dcterms:W3CDTF">2024-03-13T15:41:43Z</dcterms:modified>
</cp:coreProperties>
</file>