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3825" r:id="rId5"/>
    <p:sldId id="3826" r:id="rId6"/>
    <p:sldId id="3827" r:id="rId7"/>
    <p:sldId id="3835" r:id="rId8"/>
    <p:sldId id="3844" r:id="rId9"/>
    <p:sldId id="3836" r:id="rId10"/>
    <p:sldId id="3837" r:id="rId11"/>
    <p:sldId id="3845" r:id="rId12"/>
    <p:sldId id="3846" r:id="rId13"/>
    <p:sldId id="3838" r:id="rId14"/>
    <p:sldId id="3843" r:id="rId15"/>
    <p:sldId id="3839" r:id="rId16"/>
    <p:sldId id="3840" r:id="rId17"/>
    <p:sldId id="3841" r:id="rId18"/>
    <p:sldId id="3842" r:id="rId19"/>
    <p:sldId id="38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Pansuriya" userId="0f995c01eaefe7db" providerId="LiveId" clId="{96089FE1-A306-4302-A9F1-FC2296EC957F}"/>
    <pc:docChg chg="undo custSel addSld modSld">
      <pc:chgData name="Darshan Pansuriya" userId="0f995c01eaefe7db" providerId="LiveId" clId="{96089FE1-A306-4302-A9F1-FC2296EC957F}" dt="2022-11-16T05:11:55.905" v="1191" actId="1035"/>
      <pc:docMkLst>
        <pc:docMk/>
      </pc:docMkLst>
      <pc:sldChg chg="delSp mod">
        <pc:chgData name="Darshan Pansuriya" userId="0f995c01eaefe7db" providerId="LiveId" clId="{96089FE1-A306-4302-A9F1-FC2296EC957F}" dt="2022-11-16T05:07:55.775" v="1117" actId="478"/>
        <pc:sldMkLst>
          <pc:docMk/>
          <pc:sldMk cId="55160260" sldId="3826"/>
        </pc:sldMkLst>
        <pc:spChg chg="del">
          <ac:chgData name="Darshan Pansuriya" userId="0f995c01eaefe7db" providerId="LiveId" clId="{96089FE1-A306-4302-A9F1-FC2296EC957F}" dt="2022-11-16T05:07:52.859" v="1116" actId="478"/>
          <ac:spMkLst>
            <pc:docMk/>
            <pc:sldMk cId="55160260" sldId="3826"/>
            <ac:spMk id="4" creationId="{78C8B647-084C-492D-A242-148BEA5B6823}"/>
          </ac:spMkLst>
        </pc:spChg>
        <pc:spChg chg="del">
          <ac:chgData name="Darshan Pansuriya" userId="0f995c01eaefe7db" providerId="LiveId" clId="{96089FE1-A306-4302-A9F1-FC2296EC957F}" dt="2022-11-16T05:07:55.775" v="1117" actId="478"/>
          <ac:spMkLst>
            <pc:docMk/>
            <pc:sldMk cId="55160260" sldId="3826"/>
            <ac:spMk id="5" creationId="{A4A2B84E-2163-44C1-99D0-6F162AEA82E9}"/>
          </ac:spMkLst>
        </pc:spChg>
      </pc:sldChg>
      <pc:sldChg chg="addSp delSp modSp mod">
        <pc:chgData name="Darshan Pansuriya" userId="0f995c01eaefe7db" providerId="LiveId" clId="{96089FE1-A306-4302-A9F1-FC2296EC957F}" dt="2022-11-15T16:08:17.121" v="410" actId="1038"/>
        <pc:sldMkLst>
          <pc:docMk/>
          <pc:sldMk cId="3417312604" sldId="3835"/>
        </pc:sldMkLst>
        <pc:spChg chg="mod">
          <ac:chgData name="Darshan Pansuriya" userId="0f995c01eaefe7db" providerId="LiveId" clId="{96089FE1-A306-4302-A9F1-FC2296EC957F}" dt="2022-11-15T16:02:50.719" v="220" actId="1036"/>
          <ac:spMkLst>
            <pc:docMk/>
            <pc:sldMk cId="3417312604" sldId="3835"/>
            <ac:spMk id="2" creationId="{4AC6AFFC-3D89-8B64-C0CF-D145FDE1BF0E}"/>
          </ac:spMkLst>
        </pc:spChg>
        <pc:spChg chg="del">
          <ac:chgData name="Darshan Pansuriya" userId="0f995c01eaefe7db" providerId="LiveId" clId="{96089FE1-A306-4302-A9F1-FC2296EC957F}" dt="2022-11-15T15:56:45.323" v="111" actId="478"/>
          <ac:spMkLst>
            <pc:docMk/>
            <pc:sldMk cId="3417312604" sldId="3835"/>
            <ac:spMk id="3" creationId="{832F9268-4D71-DB90-9E8E-05CB638D2629}"/>
          </ac:spMkLst>
        </pc:spChg>
        <pc:spChg chg="del">
          <ac:chgData name="Darshan Pansuriya" userId="0f995c01eaefe7db" providerId="LiveId" clId="{96089FE1-A306-4302-A9F1-FC2296EC957F}" dt="2022-11-15T15:56:42.092" v="110" actId="478"/>
          <ac:spMkLst>
            <pc:docMk/>
            <pc:sldMk cId="3417312604" sldId="3835"/>
            <ac:spMk id="4" creationId="{86C6A5ED-9293-101A-0B0C-94ED45715EA4}"/>
          </ac:spMkLst>
        </pc:spChg>
        <pc:spChg chg="mod">
          <ac:chgData name="Darshan Pansuriya" userId="0f995c01eaefe7db" providerId="LiveId" clId="{96089FE1-A306-4302-A9F1-FC2296EC957F}" dt="2022-11-15T16:02:47.124" v="215" actId="1036"/>
          <ac:spMkLst>
            <pc:docMk/>
            <pc:sldMk cId="3417312604" sldId="3835"/>
            <ac:spMk id="6" creationId="{2F3B128A-C40F-2663-285F-DC9E1A676E7D}"/>
          </ac:spMkLst>
        </pc:spChg>
        <pc:picChg chg="add mod">
          <ac:chgData name="Darshan Pansuriya" userId="0f995c01eaefe7db" providerId="LiveId" clId="{96089FE1-A306-4302-A9F1-FC2296EC957F}" dt="2022-11-15T16:07:01.243" v="277" actId="1076"/>
          <ac:picMkLst>
            <pc:docMk/>
            <pc:sldMk cId="3417312604" sldId="3835"/>
            <ac:picMk id="7" creationId="{C27EC29D-317F-CA36-10D0-8CD7323FEBDC}"/>
          </ac:picMkLst>
        </pc:picChg>
        <pc:picChg chg="add mod">
          <ac:chgData name="Darshan Pansuriya" userId="0f995c01eaefe7db" providerId="LiveId" clId="{96089FE1-A306-4302-A9F1-FC2296EC957F}" dt="2022-11-15T16:08:17.121" v="410" actId="1038"/>
          <ac:picMkLst>
            <pc:docMk/>
            <pc:sldMk cId="3417312604" sldId="3835"/>
            <ac:picMk id="8" creationId="{7CC1323B-B87B-E38B-56D1-AAF908375A87}"/>
          </ac:picMkLst>
        </pc:picChg>
      </pc:sldChg>
      <pc:sldChg chg="delSp modSp mod">
        <pc:chgData name="Darshan Pansuriya" userId="0f995c01eaefe7db" providerId="LiveId" clId="{96089FE1-A306-4302-A9F1-FC2296EC957F}" dt="2022-11-15T16:20:41.072" v="953" actId="478"/>
        <pc:sldMkLst>
          <pc:docMk/>
          <pc:sldMk cId="930722086" sldId="3836"/>
        </pc:sldMkLst>
        <pc:spChg chg="del">
          <ac:chgData name="Darshan Pansuriya" userId="0f995c01eaefe7db" providerId="LiveId" clId="{96089FE1-A306-4302-A9F1-FC2296EC957F}" dt="2022-11-15T16:20:38.492" v="952" actId="478"/>
          <ac:spMkLst>
            <pc:docMk/>
            <pc:sldMk cId="930722086" sldId="3836"/>
            <ac:spMk id="3" creationId="{9A438E68-A6A8-E712-1471-842F101E0F28}"/>
          </ac:spMkLst>
        </pc:spChg>
        <pc:spChg chg="del">
          <ac:chgData name="Darshan Pansuriya" userId="0f995c01eaefe7db" providerId="LiveId" clId="{96089FE1-A306-4302-A9F1-FC2296EC957F}" dt="2022-11-15T16:20:41.072" v="953" actId="478"/>
          <ac:spMkLst>
            <pc:docMk/>
            <pc:sldMk cId="930722086" sldId="3836"/>
            <ac:spMk id="4" creationId="{0EE0D772-587B-9DB5-D3A5-47928508FB9D}"/>
          </ac:spMkLst>
        </pc:spChg>
        <pc:spChg chg="mod">
          <ac:chgData name="Darshan Pansuriya" userId="0f995c01eaefe7db" providerId="LiveId" clId="{96089FE1-A306-4302-A9F1-FC2296EC957F}" dt="2022-11-15T15:50:49.700" v="3" actId="20577"/>
          <ac:spMkLst>
            <pc:docMk/>
            <pc:sldMk cId="930722086" sldId="3836"/>
            <ac:spMk id="6" creationId="{3898144B-6285-82C3-10D1-B64457BCA3F1}"/>
          </ac:spMkLst>
        </pc:spChg>
      </pc:sldChg>
      <pc:sldChg chg="addSp delSp modSp mod">
        <pc:chgData name="Darshan Pansuriya" userId="0f995c01eaefe7db" providerId="LiveId" clId="{96089FE1-A306-4302-A9F1-FC2296EC957F}" dt="2022-11-16T05:09:52.236" v="1120" actId="1076"/>
        <pc:sldMkLst>
          <pc:docMk/>
          <pc:sldMk cId="811773282" sldId="3837"/>
        </pc:sldMkLst>
        <pc:spChg chg="del">
          <ac:chgData name="Darshan Pansuriya" userId="0f995c01eaefe7db" providerId="LiveId" clId="{96089FE1-A306-4302-A9F1-FC2296EC957F}" dt="2022-11-15T16:20:32.503" v="950" actId="478"/>
          <ac:spMkLst>
            <pc:docMk/>
            <pc:sldMk cId="811773282" sldId="3837"/>
            <ac:spMk id="3" creationId="{710F2BAF-8F4C-40DE-A9C8-6547A89AE23A}"/>
          </ac:spMkLst>
        </pc:spChg>
        <pc:spChg chg="del">
          <ac:chgData name="Darshan Pansuriya" userId="0f995c01eaefe7db" providerId="LiveId" clId="{96089FE1-A306-4302-A9F1-FC2296EC957F}" dt="2022-11-15T16:20:35.016" v="951" actId="478"/>
          <ac:spMkLst>
            <pc:docMk/>
            <pc:sldMk cId="811773282" sldId="3837"/>
            <ac:spMk id="4" creationId="{E4E5DC37-EB51-86D7-EC5D-EB2B4BE97BC5}"/>
          </ac:spMkLst>
        </pc:spChg>
        <pc:spChg chg="del">
          <ac:chgData name="Darshan Pansuriya" userId="0f995c01eaefe7db" providerId="LiveId" clId="{96089FE1-A306-4302-A9F1-FC2296EC957F}" dt="2022-11-16T05:09:45.354" v="1118"/>
          <ac:spMkLst>
            <pc:docMk/>
            <pc:sldMk cId="811773282" sldId="3837"/>
            <ac:spMk id="6" creationId="{D65ADC8F-AAE7-2E1D-0B5D-B0F36603661A}"/>
          </ac:spMkLst>
        </pc:spChg>
        <pc:picChg chg="add mod">
          <ac:chgData name="Darshan Pansuriya" userId="0f995c01eaefe7db" providerId="LiveId" clId="{96089FE1-A306-4302-A9F1-FC2296EC957F}" dt="2022-11-16T05:09:52.236" v="1120" actId="1076"/>
          <ac:picMkLst>
            <pc:docMk/>
            <pc:sldMk cId="811773282" sldId="3837"/>
            <ac:picMk id="8" creationId="{A58998B5-6021-801A-6A78-CC189E14E791}"/>
          </ac:picMkLst>
        </pc:picChg>
      </pc:sldChg>
      <pc:sldChg chg="delSp mod">
        <pc:chgData name="Darshan Pansuriya" userId="0f995c01eaefe7db" providerId="LiveId" clId="{96089FE1-A306-4302-A9F1-FC2296EC957F}" dt="2022-11-15T16:20:50.367" v="955" actId="478"/>
        <pc:sldMkLst>
          <pc:docMk/>
          <pc:sldMk cId="33079039" sldId="3838"/>
        </pc:sldMkLst>
        <pc:spChg chg="del">
          <ac:chgData name="Darshan Pansuriya" userId="0f995c01eaefe7db" providerId="LiveId" clId="{96089FE1-A306-4302-A9F1-FC2296EC957F}" dt="2022-11-15T16:20:44.837" v="954" actId="478"/>
          <ac:spMkLst>
            <pc:docMk/>
            <pc:sldMk cId="33079039" sldId="3838"/>
            <ac:spMk id="3" creationId="{427B6ECD-49B7-7C5B-A770-091810CCFBA3}"/>
          </ac:spMkLst>
        </pc:spChg>
        <pc:spChg chg="del">
          <ac:chgData name="Darshan Pansuriya" userId="0f995c01eaefe7db" providerId="LiveId" clId="{96089FE1-A306-4302-A9F1-FC2296EC957F}" dt="2022-11-15T16:20:50.367" v="955" actId="478"/>
          <ac:spMkLst>
            <pc:docMk/>
            <pc:sldMk cId="33079039" sldId="3838"/>
            <ac:spMk id="4" creationId="{072C2625-84A4-5C3B-DA7B-B09BF693FB47}"/>
          </ac:spMkLst>
        </pc:spChg>
      </pc:sldChg>
      <pc:sldChg chg="delSp modSp mod">
        <pc:chgData name="Darshan Pansuriya" userId="0f995c01eaefe7db" providerId="LiveId" clId="{96089FE1-A306-4302-A9F1-FC2296EC957F}" dt="2022-11-15T16:21:06.655" v="959" actId="478"/>
        <pc:sldMkLst>
          <pc:docMk/>
          <pc:sldMk cId="3265935251" sldId="3839"/>
        </pc:sldMkLst>
        <pc:spChg chg="del">
          <ac:chgData name="Darshan Pansuriya" userId="0f995c01eaefe7db" providerId="LiveId" clId="{96089FE1-A306-4302-A9F1-FC2296EC957F}" dt="2022-11-15T16:21:03.597" v="958" actId="478"/>
          <ac:spMkLst>
            <pc:docMk/>
            <pc:sldMk cId="3265935251" sldId="3839"/>
            <ac:spMk id="3" creationId="{AEEAB765-CD4D-0DE4-1008-288FBB67AC47}"/>
          </ac:spMkLst>
        </pc:spChg>
        <pc:spChg chg="del">
          <ac:chgData name="Darshan Pansuriya" userId="0f995c01eaefe7db" providerId="LiveId" clId="{96089FE1-A306-4302-A9F1-FC2296EC957F}" dt="2022-11-15T16:21:06.655" v="959" actId="478"/>
          <ac:spMkLst>
            <pc:docMk/>
            <pc:sldMk cId="3265935251" sldId="3839"/>
            <ac:spMk id="4" creationId="{B6E4B6B0-3F52-0AF5-9911-37A994410396}"/>
          </ac:spMkLst>
        </pc:spChg>
        <pc:spChg chg="mod">
          <ac:chgData name="Darshan Pansuriya" userId="0f995c01eaefe7db" providerId="LiveId" clId="{96089FE1-A306-4302-A9F1-FC2296EC957F}" dt="2022-11-15T16:20:10.417" v="949" actId="20577"/>
          <ac:spMkLst>
            <pc:docMk/>
            <pc:sldMk cId="3265935251" sldId="3839"/>
            <ac:spMk id="6" creationId="{543BE528-CA38-DD42-9746-0D2885133532}"/>
          </ac:spMkLst>
        </pc:spChg>
      </pc:sldChg>
      <pc:sldChg chg="addSp delSp modSp mod">
        <pc:chgData name="Darshan Pansuriya" userId="0f995c01eaefe7db" providerId="LiveId" clId="{96089FE1-A306-4302-A9F1-FC2296EC957F}" dt="2022-11-16T05:11:55.905" v="1191" actId="1035"/>
        <pc:sldMkLst>
          <pc:docMk/>
          <pc:sldMk cId="3544387558" sldId="3840"/>
        </pc:sldMkLst>
        <pc:spChg chg="mod">
          <ac:chgData name="Darshan Pansuriya" userId="0f995c01eaefe7db" providerId="LiveId" clId="{96089FE1-A306-4302-A9F1-FC2296EC957F}" dt="2022-11-16T05:11:55.905" v="1191" actId="1035"/>
          <ac:spMkLst>
            <pc:docMk/>
            <pc:sldMk cId="3544387558" sldId="3840"/>
            <ac:spMk id="2" creationId="{D5AA29A7-8205-5AE3-3F06-1C69984C3FFD}"/>
          </ac:spMkLst>
        </pc:spChg>
        <pc:spChg chg="del">
          <ac:chgData name="Darshan Pansuriya" userId="0f995c01eaefe7db" providerId="LiveId" clId="{96089FE1-A306-4302-A9F1-FC2296EC957F}" dt="2022-11-15T16:22:51.818" v="967" actId="478"/>
          <ac:spMkLst>
            <pc:docMk/>
            <pc:sldMk cId="3544387558" sldId="3840"/>
            <ac:spMk id="3" creationId="{42BA41D8-C4CB-B585-98EE-7DB4E218BB29}"/>
          </ac:spMkLst>
        </pc:spChg>
        <pc:spChg chg="del">
          <ac:chgData name="Darshan Pansuriya" userId="0f995c01eaefe7db" providerId="LiveId" clId="{96089FE1-A306-4302-A9F1-FC2296EC957F}" dt="2022-11-15T16:22:55.922" v="968" actId="478"/>
          <ac:spMkLst>
            <pc:docMk/>
            <pc:sldMk cId="3544387558" sldId="3840"/>
            <ac:spMk id="4" creationId="{47F0143C-6BC9-337C-C4FA-6E3FB3343A15}"/>
          </ac:spMkLst>
        </pc:spChg>
        <pc:spChg chg="del">
          <ac:chgData name="Darshan Pansuriya" userId="0f995c01eaefe7db" providerId="LiveId" clId="{96089FE1-A306-4302-A9F1-FC2296EC957F}" dt="2022-11-16T05:11:23.082" v="1174"/>
          <ac:spMkLst>
            <pc:docMk/>
            <pc:sldMk cId="3544387558" sldId="3840"/>
            <ac:spMk id="6" creationId="{3126E6B5-2218-5534-6ACC-8F848A941074}"/>
          </ac:spMkLst>
        </pc:spChg>
        <pc:picChg chg="add mod">
          <ac:chgData name="Darshan Pansuriya" userId="0f995c01eaefe7db" providerId="LiveId" clId="{96089FE1-A306-4302-A9F1-FC2296EC957F}" dt="2022-11-16T05:11:51.734" v="1178" actId="14100"/>
          <ac:picMkLst>
            <pc:docMk/>
            <pc:sldMk cId="3544387558" sldId="3840"/>
            <ac:picMk id="8" creationId="{09EBDD84-EC06-F1D1-EE2F-72DBD2216D9A}"/>
          </ac:picMkLst>
        </pc:picChg>
      </pc:sldChg>
      <pc:sldChg chg="addSp delSp modSp mod">
        <pc:chgData name="Darshan Pansuriya" userId="0f995c01eaefe7db" providerId="LiveId" clId="{96089FE1-A306-4302-A9F1-FC2296EC957F}" dt="2022-11-15T16:29:08.113" v="1115" actId="20577"/>
        <pc:sldMkLst>
          <pc:docMk/>
          <pc:sldMk cId="3694003454" sldId="3841"/>
        </pc:sldMkLst>
        <pc:spChg chg="mod">
          <ac:chgData name="Darshan Pansuriya" userId="0f995c01eaefe7db" providerId="LiveId" clId="{96089FE1-A306-4302-A9F1-FC2296EC957F}" dt="2022-11-15T16:27:48.122" v="1053" actId="1076"/>
          <ac:spMkLst>
            <pc:docMk/>
            <pc:sldMk cId="3694003454" sldId="3841"/>
            <ac:spMk id="2" creationId="{5D11163C-A115-ADD2-0259-6615C8448454}"/>
          </ac:spMkLst>
        </pc:spChg>
        <pc:spChg chg="del">
          <ac:chgData name="Darshan Pansuriya" userId="0f995c01eaefe7db" providerId="LiveId" clId="{96089FE1-A306-4302-A9F1-FC2296EC957F}" dt="2022-11-15T16:22:59.793" v="969" actId="478"/>
          <ac:spMkLst>
            <pc:docMk/>
            <pc:sldMk cId="3694003454" sldId="3841"/>
            <ac:spMk id="3" creationId="{7154E902-C06E-EB74-F8BC-D5C250B43C4D}"/>
          </ac:spMkLst>
        </pc:spChg>
        <pc:spChg chg="del">
          <ac:chgData name="Darshan Pansuriya" userId="0f995c01eaefe7db" providerId="LiveId" clId="{96089FE1-A306-4302-A9F1-FC2296EC957F}" dt="2022-11-15T16:23:02.190" v="970" actId="478"/>
          <ac:spMkLst>
            <pc:docMk/>
            <pc:sldMk cId="3694003454" sldId="3841"/>
            <ac:spMk id="4" creationId="{AC041759-7F28-5A71-20E9-AB0DFF83231D}"/>
          </ac:spMkLst>
        </pc:spChg>
        <pc:spChg chg="mod">
          <ac:chgData name="Darshan Pansuriya" userId="0f995c01eaefe7db" providerId="LiveId" clId="{96089FE1-A306-4302-A9F1-FC2296EC957F}" dt="2022-11-15T16:29:08.113" v="1115" actId="20577"/>
          <ac:spMkLst>
            <pc:docMk/>
            <pc:sldMk cId="3694003454" sldId="3841"/>
            <ac:spMk id="6" creationId="{BFD31DBC-1A48-4164-F8EC-C78F72B43021}"/>
          </ac:spMkLst>
        </pc:spChg>
        <pc:cxnChg chg="add del">
          <ac:chgData name="Darshan Pansuriya" userId="0f995c01eaefe7db" providerId="LiveId" clId="{96089FE1-A306-4302-A9F1-FC2296EC957F}" dt="2022-11-15T16:27:48.553" v="1054" actId="11529"/>
          <ac:cxnSpMkLst>
            <pc:docMk/>
            <pc:sldMk cId="3694003454" sldId="3841"/>
            <ac:cxnSpMk id="8" creationId="{37CF5A59-E619-FCE1-CCB6-1BC2F13E9474}"/>
          </ac:cxnSpMkLst>
        </pc:cxnChg>
      </pc:sldChg>
      <pc:sldChg chg="delSp modSp mod">
        <pc:chgData name="Darshan Pansuriya" userId="0f995c01eaefe7db" providerId="LiveId" clId="{96089FE1-A306-4302-A9F1-FC2296EC957F}" dt="2022-11-15T16:27:10.380" v="1045" actId="207"/>
        <pc:sldMkLst>
          <pc:docMk/>
          <pc:sldMk cId="2705085322" sldId="3842"/>
        </pc:sldMkLst>
        <pc:spChg chg="del">
          <ac:chgData name="Darshan Pansuriya" userId="0f995c01eaefe7db" providerId="LiveId" clId="{96089FE1-A306-4302-A9F1-FC2296EC957F}" dt="2022-11-15T16:23:05.932" v="971" actId="478"/>
          <ac:spMkLst>
            <pc:docMk/>
            <pc:sldMk cId="2705085322" sldId="3842"/>
            <ac:spMk id="3" creationId="{C290FD27-6B11-54F2-2A4F-06CBD262FDA6}"/>
          </ac:spMkLst>
        </pc:spChg>
        <pc:spChg chg="del">
          <ac:chgData name="Darshan Pansuriya" userId="0f995c01eaefe7db" providerId="LiveId" clId="{96089FE1-A306-4302-A9F1-FC2296EC957F}" dt="2022-11-15T16:23:09.196" v="972" actId="478"/>
          <ac:spMkLst>
            <pc:docMk/>
            <pc:sldMk cId="2705085322" sldId="3842"/>
            <ac:spMk id="4" creationId="{AB7B9D0D-66A0-D788-389B-D5977CA0B263}"/>
          </ac:spMkLst>
        </pc:spChg>
        <pc:spChg chg="mod">
          <ac:chgData name="Darshan Pansuriya" userId="0f995c01eaefe7db" providerId="LiveId" clId="{96089FE1-A306-4302-A9F1-FC2296EC957F}" dt="2022-11-15T16:27:10.380" v="1045" actId="207"/>
          <ac:spMkLst>
            <pc:docMk/>
            <pc:sldMk cId="2705085322" sldId="3842"/>
            <ac:spMk id="6" creationId="{38D8B878-E806-F459-0D79-3E9E20B34984}"/>
          </ac:spMkLst>
        </pc:spChg>
      </pc:sldChg>
      <pc:sldChg chg="delSp mod">
        <pc:chgData name="Darshan Pansuriya" userId="0f995c01eaefe7db" providerId="LiveId" clId="{96089FE1-A306-4302-A9F1-FC2296EC957F}" dt="2022-11-15T16:20:59.290" v="957" actId="478"/>
        <pc:sldMkLst>
          <pc:docMk/>
          <pc:sldMk cId="1167284868" sldId="3843"/>
        </pc:sldMkLst>
        <pc:spChg chg="del">
          <ac:chgData name="Darshan Pansuriya" userId="0f995c01eaefe7db" providerId="LiveId" clId="{96089FE1-A306-4302-A9F1-FC2296EC957F}" dt="2022-11-15T16:20:56.455" v="956" actId="478"/>
          <ac:spMkLst>
            <pc:docMk/>
            <pc:sldMk cId="1167284868" sldId="3843"/>
            <ac:spMk id="3" creationId="{BE06697E-8303-D020-39FC-452539192AC6}"/>
          </ac:spMkLst>
        </pc:spChg>
        <pc:spChg chg="del">
          <ac:chgData name="Darshan Pansuriya" userId="0f995c01eaefe7db" providerId="LiveId" clId="{96089FE1-A306-4302-A9F1-FC2296EC957F}" dt="2022-11-15T16:20:59.290" v="957" actId="478"/>
          <ac:spMkLst>
            <pc:docMk/>
            <pc:sldMk cId="1167284868" sldId="3843"/>
            <ac:spMk id="4" creationId="{1110C329-900A-8979-8FB7-1694C8B1FF1D}"/>
          </ac:spMkLst>
        </pc:spChg>
      </pc:sldChg>
      <pc:sldChg chg="addSp delSp modSp new mod">
        <pc:chgData name="Darshan Pansuriya" userId="0f995c01eaefe7db" providerId="LiveId" clId="{96089FE1-A306-4302-A9F1-FC2296EC957F}" dt="2022-11-15T16:14:27.557" v="495" actId="1076"/>
        <pc:sldMkLst>
          <pc:docMk/>
          <pc:sldMk cId="286859603" sldId="3844"/>
        </pc:sldMkLst>
        <pc:spChg chg="del">
          <ac:chgData name="Darshan Pansuriya" userId="0f995c01eaefe7db" providerId="LiveId" clId="{96089FE1-A306-4302-A9F1-FC2296EC957F}" dt="2022-11-15T16:03:03.427" v="224" actId="478"/>
          <ac:spMkLst>
            <pc:docMk/>
            <pc:sldMk cId="286859603" sldId="3844"/>
            <ac:spMk id="2" creationId="{C66C1BC4-48F3-C2D4-9A2A-A5DDE63E1042}"/>
          </ac:spMkLst>
        </pc:spChg>
        <pc:spChg chg="del">
          <ac:chgData name="Darshan Pansuriya" userId="0f995c01eaefe7db" providerId="LiveId" clId="{96089FE1-A306-4302-A9F1-FC2296EC957F}" dt="2022-11-15T16:06:26.522" v="244" actId="478"/>
          <ac:spMkLst>
            <pc:docMk/>
            <pc:sldMk cId="286859603" sldId="3844"/>
            <ac:spMk id="3" creationId="{A5E0ED10-904C-7178-C62A-65E78145CEBB}"/>
          </ac:spMkLst>
        </pc:spChg>
        <pc:spChg chg="del">
          <ac:chgData name="Darshan Pansuriya" userId="0f995c01eaefe7db" providerId="LiveId" clId="{96089FE1-A306-4302-A9F1-FC2296EC957F}" dt="2022-11-15T16:06:22.689" v="243" actId="478"/>
          <ac:spMkLst>
            <pc:docMk/>
            <pc:sldMk cId="286859603" sldId="3844"/>
            <ac:spMk id="4" creationId="{DDF08678-2668-4FB9-F5DD-19665FB2DD2E}"/>
          </ac:spMkLst>
        </pc:spChg>
        <pc:spChg chg="mod">
          <ac:chgData name="Darshan Pansuriya" userId="0f995c01eaefe7db" providerId="LiveId" clId="{96089FE1-A306-4302-A9F1-FC2296EC957F}" dt="2022-11-15T16:10:44.803" v="478" actId="1035"/>
          <ac:spMkLst>
            <pc:docMk/>
            <pc:sldMk cId="286859603" sldId="3844"/>
            <ac:spMk id="6" creationId="{556446D1-7300-F5DB-B77E-EA79332AF2EA}"/>
          </ac:spMkLst>
        </pc:spChg>
        <pc:picChg chg="add del mod">
          <ac:chgData name="Darshan Pansuriya" userId="0f995c01eaefe7db" providerId="LiveId" clId="{96089FE1-A306-4302-A9F1-FC2296EC957F}" dt="2022-11-15T16:04:37.353" v="227" actId="931"/>
          <ac:picMkLst>
            <pc:docMk/>
            <pc:sldMk cId="286859603" sldId="3844"/>
            <ac:picMk id="8" creationId="{51428229-9FD6-9650-3E51-F064531D648F}"/>
          </ac:picMkLst>
        </pc:picChg>
        <pc:picChg chg="add del mod">
          <ac:chgData name="Darshan Pansuriya" userId="0f995c01eaefe7db" providerId="LiveId" clId="{96089FE1-A306-4302-A9F1-FC2296EC957F}" dt="2022-11-15T16:04:37.353" v="227" actId="931"/>
          <ac:picMkLst>
            <pc:docMk/>
            <pc:sldMk cId="286859603" sldId="3844"/>
            <ac:picMk id="10" creationId="{2DB734BD-7FB6-BEC4-A20F-B7B0BBE20071}"/>
          </ac:picMkLst>
        </pc:picChg>
        <pc:picChg chg="add del mod">
          <ac:chgData name="Darshan Pansuriya" userId="0f995c01eaefe7db" providerId="LiveId" clId="{96089FE1-A306-4302-A9F1-FC2296EC957F}" dt="2022-11-15T16:04:37.353" v="227" actId="931"/>
          <ac:picMkLst>
            <pc:docMk/>
            <pc:sldMk cId="286859603" sldId="3844"/>
            <ac:picMk id="12" creationId="{A0E1A1BA-6970-F840-8C9B-4C033F023284}"/>
          </ac:picMkLst>
        </pc:picChg>
        <pc:picChg chg="add del mod">
          <ac:chgData name="Darshan Pansuriya" userId="0f995c01eaefe7db" providerId="LiveId" clId="{96089FE1-A306-4302-A9F1-FC2296EC957F}" dt="2022-11-15T16:04:48.275" v="231" actId="478"/>
          <ac:picMkLst>
            <pc:docMk/>
            <pc:sldMk cId="286859603" sldId="3844"/>
            <ac:picMk id="14" creationId="{06DC1ECC-35C5-6684-7BE3-BCB5423F8808}"/>
          </ac:picMkLst>
        </pc:picChg>
        <pc:picChg chg="add del mod">
          <ac:chgData name="Darshan Pansuriya" userId="0f995c01eaefe7db" providerId="LiveId" clId="{96089FE1-A306-4302-A9F1-FC2296EC957F}" dt="2022-11-15T16:06:36.297" v="271" actId="21"/>
          <ac:picMkLst>
            <pc:docMk/>
            <pc:sldMk cId="286859603" sldId="3844"/>
            <ac:picMk id="16" creationId="{7ACEFD3A-E73A-D3FF-D52D-F8612F76645E}"/>
          </ac:picMkLst>
        </pc:picChg>
        <pc:picChg chg="add del mod">
          <ac:chgData name="Darshan Pansuriya" userId="0f995c01eaefe7db" providerId="LiveId" clId="{96089FE1-A306-4302-A9F1-FC2296EC957F}" dt="2022-11-15T16:07:07.164" v="278" actId="21"/>
          <ac:picMkLst>
            <pc:docMk/>
            <pc:sldMk cId="286859603" sldId="3844"/>
            <ac:picMk id="18" creationId="{56DC5EBF-CA3F-17E1-29D7-2A69E1E47B0B}"/>
          </ac:picMkLst>
        </pc:picChg>
        <pc:picChg chg="add del mod">
          <ac:chgData name="Darshan Pansuriya" userId="0f995c01eaefe7db" providerId="LiveId" clId="{96089FE1-A306-4302-A9F1-FC2296EC957F}" dt="2022-11-15T16:08:52.235" v="411" actId="478"/>
          <ac:picMkLst>
            <pc:docMk/>
            <pc:sldMk cId="286859603" sldId="3844"/>
            <ac:picMk id="20" creationId="{7AD5D8A1-3D80-9E9F-BB8C-044C94FE38C0}"/>
          </ac:picMkLst>
        </pc:picChg>
        <pc:picChg chg="add del mod">
          <ac:chgData name="Darshan Pansuriya" userId="0f995c01eaefe7db" providerId="LiveId" clId="{96089FE1-A306-4302-A9F1-FC2296EC957F}" dt="2022-11-15T16:11:21.603" v="480" actId="478"/>
          <ac:picMkLst>
            <pc:docMk/>
            <pc:sldMk cId="286859603" sldId="3844"/>
            <ac:picMk id="22" creationId="{7AB36199-B7EE-6973-8739-579AB7384F23}"/>
          </ac:picMkLst>
        </pc:picChg>
        <pc:picChg chg="add mod">
          <ac:chgData name="Darshan Pansuriya" userId="0f995c01eaefe7db" providerId="LiveId" clId="{96089FE1-A306-4302-A9F1-FC2296EC957F}" dt="2022-11-15T16:14:27.557" v="495" actId="1076"/>
          <ac:picMkLst>
            <pc:docMk/>
            <pc:sldMk cId="286859603" sldId="3844"/>
            <ac:picMk id="24" creationId="{7C7FDBB4-E595-C5DC-5912-BA34C347DA29}"/>
          </ac:picMkLst>
        </pc:picChg>
        <pc:picChg chg="add mod">
          <ac:chgData name="Darshan Pansuriya" userId="0f995c01eaefe7db" providerId="LiveId" clId="{96089FE1-A306-4302-A9F1-FC2296EC957F}" dt="2022-11-15T16:14:18.667" v="493" actId="1076"/>
          <ac:picMkLst>
            <pc:docMk/>
            <pc:sldMk cId="286859603" sldId="3844"/>
            <ac:picMk id="26" creationId="{08F9D8B7-F365-2B86-E3B5-249CAFC6F448}"/>
          </ac:picMkLst>
        </pc:picChg>
      </pc:sldChg>
      <pc:sldChg chg="addSp delSp modSp new mod">
        <pc:chgData name="Darshan Pansuriya" userId="0f995c01eaefe7db" providerId="LiveId" clId="{96089FE1-A306-4302-A9F1-FC2296EC957F}" dt="2022-11-16T05:10:33.250" v="1166" actId="1038"/>
        <pc:sldMkLst>
          <pc:docMk/>
          <pc:sldMk cId="3791540279" sldId="3845"/>
        </pc:sldMkLst>
        <pc:spChg chg="del">
          <ac:chgData name="Darshan Pansuriya" userId="0f995c01eaefe7db" providerId="LiveId" clId="{96089FE1-A306-4302-A9F1-FC2296EC957F}" dt="2022-11-16T05:10:22.880" v="1127" actId="478"/>
          <ac:spMkLst>
            <pc:docMk/>
            <pc:sldMk cId="3791540279" sldId="3845"/>
            <ac:spMk id="2" creationId="{E908CA9B-2274-6090-2094-B07A04892EEA}"/>
          </ac:spMkLst>
        </pc:spChg>
        <pc:spChg chg="del">
          <ac:chgData name="Darshan Pansuriya" userId="0f995c01eaefe7db" providerId="LiveId" clId="{96089FE1-A306-4302-A9F1-FC2296EC957F}" dt="2022-11-16T05:10:06.990" v="1123" actId="478"/>
          <ac:spMkLst>
            <pc:docMk/>
            <pc:sldMk cId="3791540279" sldId="3845"/>
            <ac:spMk id="3" creationId="{C6FCF8CC-B988-657D-B52B-BFA1C1F754FD}"/>
          </ac:spMkLst>
        </pc:spChg>
        <pc:spChg chg="del">
          <ac:chgData name="Darshan Pansuriya" userId="0f995c01eaefe7db" providerId="LiveId" clId="{96089FE1-A306-4302-A9F1-FC2296EC957F}" dt="2022-11-16T05:10:10.287" v="1124" actId="478"/>
          <ac:spMkLst>
            <pc:docMk/>
            <pc:sldMk cId="3791540279" sldId="3845"/>
            <ac:spMk id="4" creationId="{1B381520-0D8C-CCC4-8B7C-20F5E1288AB6}"/>
          </ac:spMkLst>
        </pc:spChg>
        <pc:spChg chg="del">
          <ac:chgData name="Darshan Pansuriya" userId="0f995c01eaefe7db" providerId="LiveId" clId="{96089FE1-A306-4302-A9F1-FC2296EC957F}" dt="2022-11-16T05:10:00.327" v="1122"/>
          <ac:spMkLst>
            <pc:docMk/>
            <pc:sldMk cId="3791540279" sldId="3845"/>
            <ac:spMk id="6" creationId="{DC055918-7897-2091-7146-CAA5DBAE31A2}"/>
          </ac:spMkLst>
        </pc:spChg>
        <pc:picChg chg="add mod">
          <ac:chgData name="Darshan Pansuriya" userId="0f995c01eaefe7db" providerId="LiveId" clId="{96089FE1-A306-4302-A9F1-FC2296EC957F}" dt="2022-11-16T05:10:33.250" v="1166" actId="1038"/>
          <ac:picMkLst>
            <pc:docMk/>
            <pc:sldMk cId="3791540279" sldId="3845"/>
            <ac:picMk id="8" creationId="{8411003C-9244-8905-46A8-16837B9D66DB}"/>
          </ac:picMkLst>
        </pc:picChg>
      </pc:sldChg>
      <pc:sldChg chg="addSp delSp modSp new mod">
        <pc:chgData name="Darshan Pansuriya" userId="0f995c01eaefe7db" providerId="LiveId" clId="{96089FE1-A306-4302-A9F1-FC2296EC957F}" dt="2022-11-16T05:11:05.384" v="1173" actId="14100"/>
        <pc:sldMkLst>
          <pc:docMk/>
          <pc:sldMk cId="316126122" sldId="3846"/>
        </pc:sldMkLst>
        <pc:spChg chg="del">
          <ac:chgData name="Darshan Pansuriya" userId="0f995c01eaefe7db" providerId="LiveId" clId="{96089FE1-A306-4302-A9F1-FC2296EC957F}" dt="2022-11-16T05:10:42.463" v="1168" actId="478"/>
          <ac:spMkLst>
            <pc:docMk/>
            <pc:sldMk cId="316126122" sldId="3846"/>
            <ac:spMk id="2" creationId="{CFE78BE2-A49A-2C5A-8FA0-13F9C38D4CBF}"/>
          </ac:spMkLst>
        </pc:spChg>
        <pc:spChg chg="del">
          <ac:chgData name="Darshan Pansuriya" userId="0f995c01eaefe7db" providerId="LiveId" clId="{96089FE1-A306-4302-A9F1-FC2296EC957F}" dt="2022-11-16T05:10:47.643" v="1170" actId="478"/>
          <ac:spMkLst>
            <pc:docMk/>
            <pc:sldMk cId="316126122" sldId="3846"/>
            <ac:spMk id="3" creationId="{0209CF6B-BCB2-6188-50D5-FFE38C6E5252}"/>
          </ac:spMkLst>
        </pc:spChg>
        <pc:spChg chg="del">
          <ac:chgData name="Darshan Pansuriya" userId="0f995c01eaefe7db" providerId="LiveId" clId="{96089FE1-A306-4302-A9F1-FC2296EC957F}" dt="2022-11-16T05:10:50.882" v="1171" actId="478"/>
          <ac:spMkLst>
            <pc:docMk/>
            <pc:sldMk cId="316126122" sldId="3846"/>
            <ac:spMk id="4" creationId="{FECA72BF-FCCF-404E-6D8A-A969C9AB3B1B}"/>
          </ac:spMkLst>
        </pc:spChg>
        <pc:spChg chg="del">
          <ac:chgData name="Darshan Pansuriya" userId="0f995c01eaefe7db" providerId="LiveId" clId="{96089FE1-A306-4302-A9F1-FC2296EC957F}" dt="2022-11-16T05:10:44.814" v="1169" actId="478"/>
          <ac:spMkLst>
            <pc:docMk/>
            <pc:sldMk cId="316126122" sldId="3846"/>
            <ac:spMk id="6" creationId="{88F5FDB9-D6AB-F01B-A9D1-A4AAF62182C3}"/>
          </ac:spMkLst>
        </pc:spChg>
        <pc:picChg chg="add mod">
          <ac:chgData name="Darshan Pansuriya" userId="0f995c01eaefe7db" providerId="LiveId" clId="{96089FE1-A306-4302-A9F1-FC2296EC957F}" dt="2022-11-16T05:11:05.384" v="1173" actId="14100"/>
          <ac:picMkLst>
            <pc:docMk/>
            <pc:sldMk cId="316126122" sldId="3846"/>
            <ac:picMk id="8" creationId="{F995C284-735D-1D24-A1B6-35F1375E8F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harmacy_management_system" TargetMode="External"/><Relationship Id="rId2" Type="http://schemas.openxmlformats.org/officeDocument/2006/relationships/hyperlink" Target="https://www.youtube.com/c/Telusko"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a:bodyPr>
          <a:lstStyle/>
          <a:p>
            <a:r>
              <a:rPr lang="en-US" dirty="0">
                <a:solidFill>
                  <a:srgbClr val="FFFFFF"/>
                </a:solidFill>
              </a:rPr>
              <a:t>Pharmacy Management System</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22MCA070 – Krish Moradiya</a:t>
            </a:r>
          </a:p>
          <a:p>
            <a:r>
              <a:rPr lang="en-US" dirty="0">
                <a:solidFill>
                  <a:srgbClr val="FFFFFF"/>
                </a:solidFill>
              </a:rPr>
              <a:t>22MCA194 – Darshan Pansuriya</a:t>
            </a:r>
          </a:p>
          <a:p>
            <a:endParaRPr lang="en-US" dirty="0"/>
          </a:p>
        </p:txBody>
      </p:sp>
      <p:pic>
        <p:nvPicPr>
          <p:cNvPr id="4" name="Picture 2" descr="See the source image">
            <a:extLst>
              <a:ext uri="{FF2B5EF4-FFF2-40B4-BE49-F238E27FC236}">
                <a16:creationId xmlns:a16="http://schemas.microsoft.com/office/drawing/2014/main" id="{CE5ADD62-152A-79D4-04F3-568E6514A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721" y="490888"/>
            <a:ext cx="2454443" cy="24544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20B15AAA-CAA2-2B57-1171-4CDBB81AE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92" y="450342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13F-7063-D727-9A71-0CEE2B6C240C}"/>
              </a:ext>
            </a:extLst>
          </p:cNvPr>
          <p:cNvSpPr>
            <a:spLocks noGrp="1"/>
          </p:cNvSpPr>
          <p:nvPr>
            <p:ph type="title"/>
          </p:nvPr>
        </p:nvSpPr>
        <p:spPr>
          <a:xfrm>
            <a:off x="857450" y="249625"/>
            <a:ext cx="10515600" cy="1325563"/>
          </a:xfrm>
        </p:spPr>
        <p:txBody>
          <a:bodyPr/>
          <a:lstStyle/>
          <a:p>
            <a:r>
              <a:rPr lang="en-US" dirty="0"/>
              <a:t>Feasibility study</a:t>
            </a:r>
            <a:endParaRPr lang="en-IN" dirty="0"/>
          </a:p>
        </p:txBody>
      </p:sp>
      <p:sp>
        <p:nvSpPr>
          <p:cNvPr id="5" name="Slide Number Placeholder 4">
            <a:extLst>
              <a:ext uri="{FF2B5EF4-FFF2-40B4-BE49-F238E27FC236}">
                <a16:creationId xmlns:a16="http://schemas.microsoft.com/office/drawing/2014/main" id="{54712B48-FB39-992C-C938-8BE25BA69E0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DCE93B32-2209-B22F-6591-2E57F905A0EB}"/>
              </a:ext>
            </a:extLst>
          </p:cNvPr>
          <p:cNvSpPr>
            <a:spLocks noGrp="1"/>
          </p:cNvSpPr>
          <p:nvPr>
            <p:ph idx="1"/>
          </p:nvPr>
        </p:nvSpPr>
        <p:spPr>
          <a:xfrm>
            <a:off x="972954" y="1362456"/>
            <a:ext cx="10914246" cy="4993894"/>
          </a:xfrm>
        </p:spPr>
        <p:txBody>
          <a:bodyPr>
            <a:normAutofit/>
          </a:bodyPr>
          <a:lstStyle/>
          <a:p>
            <a:r>
              <a:rPr lang="en-US" sz="2200" b="0" i="0" dirty="0">
                <a:solidFill>
                  <a:srgbClr val="000000"/>
                </a:solidFill>
                <a:effectLst/>
              </a:rPr>
              <a:t>A feasibility analysis involves a detailed assessment of the need, value and practicality of a proposed enterprise, such as systems development. The process of designing and implementing record keeping systems has significant accountability and resource implications for an organization. \</a:t>
            </a:r>
          </a:p>
          <a:p>
            <a:pPr marL="0" indent="0">
              <a:buNone/>
            </a:pPr>
            <a:endParaRPr lang="en-US" sz="2200" dirty="0">
              <a:solidFill>
                <a:srgbClr val="000000"/>
              </a:solidFill>
            </a:endParaRPr>
          </a:p>
          <a:p>
            <a:pPr marL="0" indent="0">
              <a:buNone/>
            </a:pPr>
            <a:endParaRPr lang="en-US" sz="2200" b="0" i="0" dirty="0">
              <a:solidFill>
                <a:srgbClr val="000000"/>
              </a:solidFill>
              <a:effectLst/>
            </a:endParaRPr>
          </a:p>
          <a:p>
            <a:pPr marL="0" indent="0">
              <a:buNone/>
            </a:pPr>
            <a:r>
              <a:rPr lang="en-US" sz="2200" b="1" dirty="0">
                <a:solidFill>
                  <a:srgbClr val="000000"/>
                </a:solidFill>
              </a:rPr>
              <a:t>Technical feasibility</a:t>
            </a:r>
          </a:p>
          <a:p>
            <a:pPr marL="0" indent="0">
              <a:buNone/>
            </a:pPr>
            <a:r>
              <a:rPr lang="en-IN" sz="2200" dirty="0"/>
              <a:t>Technical feasibility is used to find out whether the necessary technology, the proposed equipment have the capacity to hold the capacity to hold the data, which is used in the project. It is a study of function, performance and constraints that may affect the ability to achieve an acceptance system.</a:t>
            </a:r>
          </a:p>
          <a:p>
            <a:pPr marL="0" indent="0">
              <a:buNone/>
            </a:pPr>
            <a:endParaRPr lang="en-IN" sz="2200" dirty="0"/>
          </a:p>
          <a:p>
            <a:pPr marL="0" indent="0">
              <a:buNone/>
            </a:pPr>
            <a:endParaRPr lang="en-IN" sz="2200" dirty="0"/>
          </a:p>
        </p:txBody>
      </p:sp>
    </p:spTree>
    <p:extLst>
      <p:ext uri="{BB962C8B-B14F-4D97-AF65-F5344CB8AC3E}">
        <p14:creationId xmlns:p14="http://schemas.microsoft.com/office/powerpoint/2010/main" val="3307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BE750BD-F971-031F-6C54-DCC9C9A236A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F50CE531-688E-D3C2-1CB0-72EBD7F46350}"/>
              </a:ext>
            </a:extLst>
          </p:cNvPr>
          <p:cNvSpPr>
            <a:spLocks noGrp="1"/>
          </p:cNvSpPr>
          <p:nvPr>
            <p:ph idx="1"/>
          </p:nvPr>
        </p:nvSpPr>
        <p:spPr>
          <a:xfrm>
            <a:off x="750771" y="1145406"/>
            <a:ext cx="10603029" cy="4625432"/>
          </a:xfrm>
        </p:spPr>
        <p:txBody>
          <a:bodyPr>
            <a:normAutofit/>
          </a:bodyPr>
          <a:lstStyle/>
          <a:p>
            <a:pPr marL="0" indent="0">
              <a:buNone/>
            </a:pPr>
            <a:r>
              <a:rPr lang="en-IN" sz="2200" b="1" dirty="0"/>
              <a:t>Operational Feasibility</a:t>
            </a:r>
          </a:p>
          <a:p>
            <a:pPr marL="0" indent="0">
              <a:buNone/>
            </a:pPr>
            <a:r>
              <a:rPr lang="en-IN" sz="2200" dirty="0"/>
              <a:t>The proposed system offer greater level of user-friendly. The proposed system produces best results produces best results and give high performance. It can be implemented easily.</a:t>
            </a:r>
          </a:p>
          <a:p>
            <a:pPr marL="0" indent="0">
              <a:buNone/>
            </a:pPr>
            <a:endParaRPr lang="en-IN" sz="2200" dirty="0"/>
          </a:p>
          <a:p>
            <a:pPr marL="0" indent="0">
              <a:buNone/>
            </a:pPr>
            <a:r>
              <a:rPr lang="en-IN" sz="2200" b="1" dirty="0"/>
              <a:t>Economical Feasibility</a:t>
            </a:r>
          </a:p>
          <a:p>
            <a:pPr marL="0" indent="0">
              <a:buNone/>
            </a:pPr>
            <a:r>
              <a:rPr lang="en-US" sz="2200" dirty="0"/>
              <a:t>Costs used to develop the system will be compensated with increased customer satisfaction and more frequent visits to the hospital and its pharmacy thus leading to more people buying medications from the</a:t>
            </a:r>
            <a:r>
              <a:rPr lang="en-IN" sz="2200" b="1" dirty="0"/>
              <a:t> </a:t>
            </a:r>
            <a:r>
              <a:rPr lang="en-IN" sz="2200" dirty="0"/>
              <a:t>hospital’s pharmacy</a:t>
            </a:r>
            <a:endParaRPr lang="en-IN" sz="2200" b="1" dirty="0"/>
          </a:p>
          <a:p>
            <a:endParaRPr lang="en-IN" dirty="0"/>
          </a:p>
        </p:txBody>
      </p:sp>
    </p:spTree>
    <p:extLst>
      <p:ext uri="{BB962C8B-B14F-4D97-AF65-F5344CB8AC3E}">
        <p14:creationId xmlns:p14="http://schemas.microsoft.com/office/powerpoint/2010/main" val="116728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9CC8-4C52-C170-900B-D303A0E175C4}"/>
              </a:ext>
            </a:extLst>
          </p:cNvPr>
          <p:cNvSpPr>
            <a:spLocks noGrp="1"/>
          </p:cNvSpPr>
          <p:nvPr>
            <p:ph type="title"/>
          </p:nvPr>
        </p:nvSpPr>
        <p:spPr/>
        <p:txBody>
          <a:bodyPr>
            <a:normAutofit/>
          </a:bodyPr>
          <a:lstStyle/>
          <a:p>
            <a:pPr marL="0" indent="0"/>
            <a:r>
              <a:rPr lang="en-US" dirty="0"/>
              <a:t>Limitations</a:t>
            </a:r>
            <a:endParaRPr lang="en-IN" dirty="0"/>
          </a:p>
        </p:txBody>
      </p:sp>
      <p:sp>
        <p:nvSpPr>
          <p:cNvPr id="5" name="Slide Number Placeholder 4">
            <a:extLst>
              <a:ext uri="{FF2B5EF4-FFF2-40B4-BE49-F238E27FC236}">
                <a16:creationId xmlns:a16="http://schemas.microsoft.com/office/drawing/2014/main" id="{9DB6B9A0-3FC7-494E-6FEB-8833F6F646A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543BE528-CA38-DD42-9746-0D2885133532}"/>
              </a:ext>
            </a:extLst>
          </p:cNvPr>
          <p:cNvSpPr>
            <a:spLocks noGrp="1"/>
          </p:cNvSpPr>
          <p:nvPr>
            <p:ph idx="1"/>
          </p:nvPr>
        </p:nvSpPr>
        <p:spPr/>
        <p:txBody>
          <a:bodyPr>
            <a:normAutofit/>
          </a:bodyPr>
          <a:lstStyle/>
          <a:p>
            <a:r>
              <a:rPr lang="en-US" sz="2400" dirty="0"/>
              <a:t>Bill of the final product is not converted into the Pdf form to make a direct hard copy of the bill.</a:t>
            </a:r>
          </a:p>
          <a:p>
            <a:r>
              <a:rPr lang="en-IN" sz="2400" dirty="0"/>
              <a:t>Managing the company of particular medicines is yet to manage.</a:t>
            </a:r>
          </a:p>
          <a:p>
            <a:r>
              <a:rPr lang="en-IN" sz="2400" dirty="0"/>
              <a:t>Other products like Operational and surgical </a:t>
            </a:r>
            <a:r>
              <a:rPr lang="en-IN" sz="2400" dirty="0" err="1"/>
              <a:t>equipements</a:t>
            </a:r>
            <a:r>
              <a:rPr lang="en-IN" sz="2400" dirty="0"/>
              <a:t> are not mentioned in the list of the medicines.</a:t>
            </a:r>
          </a:p>
          <a:p>
            <a:r>
              <a:rPr lang="en-IN" sz="2400" dirty="0"/>
              <a:t>Removing the meds which are already been expired is not done yet.</a:t>
            </a:r>
          </a:p>
        </p:txBody>
      </p:sp>
    </p:spTree>
    <p:extLst>
      <p:ext uri="{BB962C8B-B14F-4D97-AF65-F5344CB8AC3E}">
        <p14:creationId xmlns:p14="http://schemas.microsoft.com/office/powerpoint/2010/main" val="326593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29A7-8205-5AE3-3F06-1C69984C3FFD}"/>
              </a:ext>
            </a:extLst>
          </p:cNvPr>
          <p:cNvSpPr>
            <a:spLocks noGrp="1"/>
          </p:cNvSpPr>
          <p:nvPr>
            <p:ph type="title"/>
          </p:nvPr>
        </p:nvSpPr>
        <p:spPr>
          <a:xfrm>
            <a:off x="838200" y="240000"/>
            <a:ext cx="10515600" cy="1325563"/>
          </a:xfrm>
        </p:spPr>
        <p:txBody>
          <a:bodyPr>
            <a:normAutofit/>
          </a:bodyPr>
          <a:lstStyle/>
          <a:p>
            <a:pPr marL="0" indent="0"/>
            <a:r>
              <a:rPr lang="en-US" dirty="0"/>
              <a:t>Outcome</a:t>
            </a:r>
            <a:endParaRPr lang="en-IN" dirty="0"/>
          </a:p>
        </p:txBody>
      </p:sp>
      <p:sp>
        <p:nvSpPr>
          <p:cNvPr id="5" name="Slide Number Placeholder 4">
            <a:extLst>
              <a:ext uri="{FF2B5EF4-FFF2-40B4-BE49-F238E27FC236}">
                <a16:creationId xmlns:a16="http://schemas.microsoft.com/office/drawing/2014/main" id="{E6B9D319-FC22-0C4C-EA9A-683CC1822E1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09EBDD84-EC06-F1D1-EE2F-72DBD2216D9A}"/>
              </a:ext>
            </a:extLst>
          </p:cNvPr>
          <p:cNvPicPr>
            <a:picLocks noGrp="1" noChangeAspect="1"/>
          </p:cNvPicPr>
          <p:nvPr>
            <p:ph idx="1"/>
          </p:nvPr>
        </p:nvPicPr>
        <p:blipFill>
          <a:blip r:embed="rId2"/>
          <a:stretch>
            <a:fillRect/>
          </a:stretch>
        </p:blipFill>
        <p:spPr>
          <a:xfrm>
            <a:off x="1214125" y="1443790"/>
            <a:ext cx="9534361" cy="4731452"/>
          </a:xfrm>
        </p:spPr>
      </p:pic>
    </p:spTree>
    <p:extLst>
      <p:ext uri="{BB962C8B-B14F-4D97-AF65-F5344CB8AC3E}">
        <p14:creationId xmlns:p14="http://schemas.microsoft.com/office/powerpoint/2010/main" val="354438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163C-A115-ADD2-0259-6615C8448454}"/>
              </a:ext>
            </a:extLst>
          </p:cNvPr>
          <p:cNvSpPr>
            <a:spLocks noGrp="1"/>
          </p:cNvSpPr>
          <p:nvPr>
            <p:ph type="title"/>
          </p:nvPr>
        </p:nvSpPr>
        <p:spPr/>
        <p:txBody>
          <a:bodyPr>
            <a:normAutofit/>
          </a:bodyPr>
          <a:lstStyle/>
          <a:p>
            <a:pPr marL="0" indent="0"/>
            <a:r>
              <a:rPr lang="en-US" dirty="0"/>
              <a:t>Future Enhancement</a:t>
            </a:r>
            <a:endParaRPr lang="en-IN" dirty="0"/>
          </a:p>
        </p:txBody>
      </p:sp>
      <p:sp>
        <p:nvSpPr>
          <p:cNvPr id="5" name="Slide Number Placeholder 4">
            <a:extLst>
              <a:ext uri="{FF2B5EF4-FFF2-40B4-BE49-F238E27FC236}">
                <a16:creationId xmlns:a16="http://schemas.microsoft.com/office/drawing/2014/main" id="{0BB75A90-A8AD-9422-8BDC-9354BE6BD8D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BFD31DBC-1A48-4164-F8EC-C78F72B43021}"/>
              </a:ext>
            </a:extLst>
          </p:cNvPr>
          <p:cNvSpPr>
            <a:spLocks noGrp="1"/>
          </p:cNvSpPr>
          <p:nvPr>
            <p:ph idx="1"/>
          </p:nvPr>
        </p:nvSpPr>
        <p:spPr/>
        <p:txBody>
          <a:bodyPr>
            <a:normAutofit/>
          </a:bodyPr>
          <a:lstStyle/>
          <a:p>
            <a:r>
              <a:rPr lang="en-US" sz="2400" dirty="0"/>
              <a:t>Making Bill of the final product into the Pdf form to make a direct hard copy of the bill.</a:t>
            </a:r>
          </a:p>
          <a:p>
            <a:r>
              <a:rPr lang="en-IN" sz="2400" dirty="0"/>
              <a:t>Managing the company of particular medicines .</a:t>
            </a:r>
          </a:p>
          <a:p>
            <a:r>
              <a:rPr lang="en-IN" sz="2400" dirty="0"/>
              <a:t>Other products like Operational and surgical equipment's will be mentioned soon in the list of the medicines.</a:t>
            </a:r>
          </a:p>
          <a:p>
            <a:r>
              <a:rPr lang="en-IN" sz="2400" dirty="0"/>
              <a:t>Removing the meds which are already been expired..</a:t>
            </a:r>
          </a:p>
          <a:p>
            <a:endParaRPr lang="en-IN" sz="2000" dirty="0"/>
          </a:p>
        </p:txBody>
      </p:sp>
    </p:spTree>
    <p:extLst>
      <p:ext uri="{BB962C8B-B14F-4D97-AF65-F5344CB8AC3E}">
        <p14:creationId xmlns:p14="http://schemas.microsoft.com/office/powerpoint/2010/main" val="369400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34CD-13B8-E4DD-2BD6-ECD5103FC52F}"/>
              </a:ext>
            </a:extLst>
          </p:cNvPr>
          <p:cNvSpPr>
            <a:spLocks noGrp="1"/>
          </p:cNvSpPr>
          <p:nvPr>
            <p:ph type="title"/>
          </p:nvPr>
        </p:nvSpPr>
        <p:spPr/>
        <p:txBody>
          <a:bodyPr/>
          <a:lstStyle/>
          <a:p>
            <a:r>
              <a:rPr lang="en-US" dirty="0"/>
              <a:t>BIBLIOGRAPHY</a:t>
            </a:r>
            <a:endParaRPr lang="en-IN" dirty="0"/>
          </a:p>
        </p:txBody>
      </p:sp>
      <p:sp>
        <p:nvSpPr>
          <p:cNvPr id="5" name="Slide Number Placeholder 4">
            <a:extLst>
              <a:ext uri="{FF2B5EF4-FFF2-40B4-BE49-F238E27FC236}">
                <a16:creationId xmlns:a16="http://schemas.microsoft.com/office/drawing/2014/main" id="{A5B2E521-F431-866F-0D45-79B24F68847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38D8B878-E806-F459-0D79-3E9E20B34984}"/>
              </a:ext>
            </a:extLst>
          </p:cNvPr>
          <p:cNvSpPr>
            <a:spLocks noGrp="1"/>
          </p:cNvSpPr>
          <p:nvPr>
            <p:ph idx="1"/>
          </p:nvPr>
        </p:nvSpPr>
        <p:spPr>
          <a:xfrm>
            <a:off x="838200" y="1872595"/>
            <a:ext cx="10515600" cy="3859742"/>
          </a:xfrm>
        </p:spPr>
        <p:txBody>
          <a:bodyPr>
            <a:normAutofit/>
          </a:bodyPr>
          <a:lstStyle/>
          <a:p>
            <a:r>
              <a:rPr lang="en-US" sz="2400" dirty="0" err="1"/>
              <a:t>Telusko</a:t>
            </a:r>
            <a:r>
              <a:rPr lang="en-US" sz="2400" dirty="0"/>
              <a:t> – Naveen </a:t>
            </a:r>
            <a:r>
              <a:rPr lang="en-US" sz="2400" dirty="0" err="1"/>
              <a:t>reddy</a:t>
            </a:r>
            <a:endParaRPr lang="en-US" sz="2400" dirty="0"/>
          </a:p>
          <a:p>
            <a:pPr marL="0" indent="0">
              <a:buNone/>
            </a:pPr>
            <a:r>
              <a:rPr lang="en-IN" sz="2400" dirty="0">
                <a:hlinkClick r:id="rId2"/>
              </a:rPr>
              <a:t>https://www.youtube.com/c/Telusko</a:t>
            </a:r>
            <a:endParaRPr lang="en-IN" sz="2400" dirty="0"/>
          </a:p>
          <a:p>
            <a:r>
              <a:rPr lang="en-IN" sz="2400" dirty="0"/>
              <a:t>Wikipedia</a:t>
            </a:r>
          </a:p>
          <a:p>
            <a:pPr marL="0" indent="0">
              <a:buNone/>
            </a:pPr>
            <a:r>
              <a:rPr lang="en-IN" sz="2400" dirty="0">
                <a:hlinkClick r:id="rId3"/>
              </a:rPr>
              <a:t>https://en.wikipedia.org/wiki/Pharmacy_management_system</a:t>
            </a:r>
            <a:endParaRPr lang="en-IN" sz="2400" dirty="0"/>
          </a:p>
          <a:p>
            <a:r>
              <a:rPr lang="en-IN" sz="2400" dirty="0"/>
              <a:t>Blogs</a:t>
            </a:r>
          </a:p>
          <a:p>
            <a:pPr marL="0" indent="0">
              <a:buNone/>
            </a:pPr>
            <a:r>
              <a:rPr lang="en-IN" sz="2400" u="sng" dirty="0">
                <a:solidFill>
                  <a:srgbClr val="CC00CC"/>
                </a:solidFill>
              </a:rPr>
              <a:t>https://www.karexpert.com/blogs/what-are-the-challenges-faced-by-pharmacy-management-system/</a:t>
            </a:r>
          </a:p>
        </p:txBody>
      </p:sp>
    </p:spTree>
    <p:extLst>
      <p:ext uri="{BB962C8B-B14F-4D97-AF65-F5344CB8AC3E}">
        <p14:creationId xmlns:p14="http://schemas.microsoft.com/office/powerpoint/2010/main" val="270508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16</a:t>
            </a:fld>
            <a:endParaRPr lang="en-US" noProof="0"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Index</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178392" y="1527048"/>
            <a:ext cx="5721256" cy="3931920"/>
          </a:xfrm>
        </p:spPr>
        <p:txBody>
          <a:bodyPr>
            <a:normAutofit fontScale="92500" lnSpcReduction="20000"/>
          </a:bodyPr>
          <a:lstStyle/>
          <a:p>
            <a:pPr marL="0" indent="0">
              <a:buNone/>
            </a:pPr>
            <a:r>
              <a:rPr lang="en-US" dirty="0"/>
              <a:t>Introduction</a:t>
            </a:r>
          </a:p>
          <a:p>
            <a:pPr marL="0" indent="0">
              <a:buNone/>
            </a:pPr>
            <a:r>
              <a:rPr lang="en-US" dirty="0"/>
              <a:t>Tools ad Technologies used</a:t>
            </a:r>
          </a:p>
          <a:p>
            <a:pPr marL="0" indent="0">
              <a:buNone/>
            </a:pPr>
            <a:r>
              <a:rPr lang="en-US" dirty="0"/>
              <a:t>Software &amp; Hardware requirement</a:t>
            </a:r>
          </a:p>
          <a:p>
            <a:pPr marL="0" indent="0">
              <a:buNone/>
            </a:pPr>
            <a:r>
              <a:rPr lang="en-US" dirty="0"/>
              <a:t>Major Functionality</a:t>
            </a:r>
          </a:p>
          <a:p>
            <a:pPr marL="0" indent="0">
              <a:buNone/>
            </a:pPr>
            <a:r>
              <a:rPr lang="en-US" dirty="0"/>
              <a:t>Feasibility study</a:t>
            </a:r>
          </a:p>
          <a:p>
            <a:pPr marL="0" indent="0">
              <a:buNone/>
            </a:pPr>
            <a:r>
              <a:rPr lang="en-US" dirty="0"/>
              <a:t>Limitations</a:t>
            </a:r>
          </a:p>
          <a:p>
            <a:pPr marL="0" indent="0">
              <a:buNone/>
            </a:pPr>
            <a:r>
              <a:rPr lang="en-US" dirty="0"/>
              <a:t>Outcome</a:t>
            </a:r>
          </a:p>
          <a:p>
            <a:pPr marL="0" indent="0">
              <a:buNone/>
            </a:pPr>
            <a:r>
              <a:rPr lang="en-US" dirty="0"/>
              <a:t>Future Enhancement</a:t>
            </a:r>
          </a:p>
          <a:p>
            <a:pPr marL="0" indent="0">
              <a:buNone/>
            </a:pPr>
            <a:r>
              <a:rPr lang="en-US" dirty="0"/>
              <a:t>Bibliography</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825624"/>
            <a:ext cx="6592824" cy="4530725"/>
          </a:xfrm>
        </p:spPr>
        <p:txBody>
          <a:bodyPr>
            <a:normAutofit/>
          </a:bodyPr>
          <a:lstStyle/>
          <a:p>
            <a:r>
              <a:rPr lang="en-US" sz="2200" b="0" i="0" dirty="0">
                <a:solidFill>
                  <a:srgbClr val="000000"/>
                </a:solidFill>
                <a:effectLst/>
                <a:latin typeface="Open Sans" panose="020B0606030504020204" pitchFamily="34" charset="0"/>
              </a:rPr>
              <a:t>A </a:t>
            </a:r>
            <a:r>
              <a:rPr lang="en-US" sz="2200" b="1" i="0" dirty="0">
                <a:solidFill>
                  <a:srgbClr val="000000"/>
                </a:solidFill>
                <a:effectLst/>
                <a:latin typeface="Open Sans" panose="020B0606030504020204" pitchFamily="34" charset="0"/>
              </a:rPr>
              <a:t>pharmacy management software</a:t>
            </a:r>
            <a:r>
              <a:rPr lang="en-US" sz="2200" b="0" i="0" dirty="0">
                <a:solidFill>
                  <a:srgbClr val="000000"/>
                </a:solidFill>
                <a:effectLst/>
                <a:latin typeface="Open Sans" panose="020B0606030504020204" pitchFamily="34" charset="0"/>
              </a:rPr>
              <a:t> is any system used in a pharmacy that helps automate the pharmacy workflow. This includes such tasks as reviewing physician orders and preparing medications, controlling the inventory and making drug orders, handling billing and insurance, providing counseling, identifying incompatibilities, and more all while following legal protocols and compliances.</a:t>
            </a:r>
            <a:endParaRPr lang="en-US" sz="2200" b="1" dirty="0"/>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Placeholder 8">
            <a:extLst>
              <a:ext uri="{FF2B5EF4-FFF2-40B4-BE49-F238E27FC236}">
                <a16:creationId xmlns:a16="http://schemas.microsoft.com/office/drawing/2014/main" id="{14CCB62B-CE9B-1BEF-3376-11472E49C256}"/>
              </a:ext>
            </a:extLst>
          </p:cNvPr>
          <p:cNvPicPr>
            <a:picLocks noGrp="1" noChangeAspect="1"/>
          </p:cNvPicPr>
          <p:nvPr>
            <p:ph type="pic" sz="quarter" idx="14"/>
          </p:nvPr>
        </p:nvPicPr>
        <p:blipFill>
          <a:blip r:embed="rId2"/>
          <a:srcRect l="18730" r="18730"/>
          <a:stretch>
            <a:fillRect/>
          </a:stretch>
        </p:blipFill>
        <p:spPr>
          <a:xfrm>
            <a:off x="8304002" y="2453493"/>
            <a:ext cx="3096807" cy="3096807"/>
          </a:xfrm>
        </p:spPr>
      </p:pic>
      <p:pic>
        <p:nvPicPr>
          <p:cNvPr id="20" name="Picture Placeholder 19">
            <a:extLst>
              <a:ext uri="{FF2B5EF4-FFF2-40B4-BE49-F238E27FC236}">
                <a16:creationId xmlns:a16="http://schemas.microsoft.com/office/drawing/2014/main" id="{771339EC-2BDB-96FE-E07A-95B19E6650B9}"/>
              </a:ext>
            </a:extLst>
          </p:cNvPr>
          <p:cNvPicPr>
            <a:picLocks noGrp="1" noChangeAspect="1"/>
          </p:cNvPicPr>
          <p:nvPr>
            <p:ph type="pic" sz="quarter" idx="13"/>
          </p:nvPr>
        </p:nvPicPr>
        <p:blipFill>
          <a:blip r:embed="rId3"/>
          <a:srcRect l="13505" r="13505"/>
          <a:stretch>
            <a:fillRect/>
          </a:stretch>
        </p:blipFill>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FFC-3D89-8B64-C0CF-D145FDE1BF0E}"/>
              </a:ext>
            </a:extLst>
          </p:cNvPr>
          <p:cNvSpPr>
            <a:spLocks noGrp="1"/>
          </p:cNvSpPr>
          <p:nvPr>
            <p:ph type="title"/>
          </p:nvPr>
        </p:nvSpPr>
        <p:spPr>
          <a:xfrm>
            <a:off x="838200" y="211123"/>
            <a:ext cx="10515600" cy="1325563"/>
          </a:xfrm>
        </p:spPr>
        <p:txBody>
          <a:bodyPr/>
          <a:lstStyle/>
          <a:p>
            <a:r>
              <a:rPr lang="en-US" dirty="0"/>
              <a:t>TOOLS AND TECHNOLOGIES</a:t>
            </a:r>
            <a:endParaRPr lang="en-IN" dirty="0"/>
          </a:p>
        </p:txBody>
      </p:sp>
      <p:sp>
        <p:nvSpPr>
          <p:cNvPr id="5" name="Slide Number Placeholder 4">
            <a:extLst>
              <a:ext uri="{FF2B5EF4-FFF2-40B4-BE49-F238E27FC236}">
                <a16:creationId xmlns:a16="http://schemas.microsoft.com/office/drawing/2014/main" id="{AF1B475C-8E7B-E8DF-CE44-4C12FD3BE96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F3B128A-C40F-2663-285F-DC9E1A676E7D}"/>
              </a:ext>
            </a:extLst>
          </p:cNvPr>
          <p:cNvSpPr>
            <a:spLocks noGrp="1"/>
          </p:cNvSpPr>
          <p:nvPr>
            <p:ph idx="1"/>
          </p:nvPr>
        </p:nvSpPr>
        <p:spPr>
          <a:xfrm>
            <a:off x="838200" y="1593457"/>
            <a:ext cx="10515600" cy="4865090"/>
          </a:xfrm>
        </p:spPr>
        <p:txBody>
          <a:bodyPr>
            <a:noAutofit/>
          </a:bodyPr>
          <a:lstStyle/>
          <a:p>
            <a:r>
              <a:rPr lang="en-US" sz="2200" b="1" dirty="0"/>
              <a:t>JAVA </a:t>
            </a:r>
          </a:p>
          <a:p>
            <a:pPr marL="0" indent="0">
              <a:buNone/>
            </a:pPr>
            <a:r>
              <a:rPr lang="en-US" sz="2200" u="sng" dirty="0"/>
              <a:t>JAVA Servlet</a:t>
            </a:r>
            <a:r>
              <a:rPr lang="en-US" sz="2200" dirty="0"/>
              <a:t> - </a:t>
            </a:r>
            <a:r>
              <a:rPr lang="en-US" sz="2200" i="0" dirty="0">
                <a:effectLst/>
              </a:rPr>
              <a:t>Servlet </a:t>
            </a:r>
            <a:r>
              <a:rPr lang="en-US" sz="2200" b="0" i="0" dirty="0">
                <a:effectLst/>
              </a:rPr>
              <a:t>technology is used to create a web application (resides at server side and generates a dynamic web page).</a:t>
            </a:r>
          </a:p>
          <a:p>
            <a:pPr marL="0" indent="0">
              <a:buNone/>
            </a:pPr>
            <a:r>
              <a:rPr lang="en-US" sz="2200" u="sng" dirty="0"/>
              <a:t>JAVA JSP </a:t>
            </a:r>
            <a:r>
              <a:rPr lang="en-US" sz="2200" dirty="0"/>
              <a:t>- </a:t>
            </a:r>
            <a:r>
              <a:rPr lang="en-US" sz="2200" i="0" dirty="0">
                <a:effectLst/>
              </a:rPr>
              <a:t>JSP</a:t>
            </a:r>
            <a:r>
              <a:rPr lang="en-US" sz="2200" b="0" i="0" dirty="0">
                <a:effectLst/>
              </a:rPr>
              <a:t> technology is used to create web application just like Servlet technology. It can be thought of as an extension to Servlet because it provides more functionality than servlet such as expression language, JSTL, etc.</a:t>
            </a:r>
            <a:endParaRPr lang="en-US" sz="2200" dirty="0"/>
          </a:p>
          <a:p>
            <a:r>
              <a:rPr lang="en-US" sz="2200" b="1" dirty="0"/>
              <a:t>MySQL database </a:t>
            </a:r>
          </a:p>
          <a:p>
            <a:pPr marL="0" indent="0">
              <a:buNone/>
            </a:pPr>
            <a:r>
              <a:rPr lang="en-US" sz="2200" b="0" i="0" dirty="0">
                <a:effectLst/>
              </a:rPr>
              <a:t>MySQL is a relational database management system based on the Structured Query Language, which is the popular language for accessing and managing the records in the database. MySQL is open-source and free software under the GNU license.</a:t>
            </a:r>
            <a:endParaRPr lang="en-US" sz="2200" b="1" dirty="0"/>
          </a:p>
          <a:p>
            <a:pPr marL="0" indent="0">
              <a:buNone/>
            </a:pPr>
            <a:endParaRPr lang="en-US" sz="2200" dirty="0"/>
          </a:p>
        </p:txBody>
      </p:sp>
      <p:pic>
        <p:nvPicPr>
          <p:cNvPr id="7" name="Picture 6">
            <a:extLst>
              <a:ext uri="{FF2B5EF4-FFF2-40B4-BE49-F238E27FC236}">
                <a16:creationId xmlns:a16="http://schemas.microsoft.com/office/drawing/2014/main" id="{C27EC29D-317F-CA36-10D0-8CD7323FEBDC}"/>
              </a:ext>
            </a:extLst>
          </p:cNvPr>
          <p:cNvPicPr>
            <a:picLocks noChangeAspect="1"/>
          </p:cNvPicPr>
          <p:nvPr/>
        </p:nvPicPr>
        <p:blipFill>
          <a:blip r:embed="rId2"/>
          <a:stretch>
            <a:fillRect/>
          </a:stretch>
        </p:blipFill>
        <p:spPr>
          <a:xfrm>
            <a:off x="9645780" y="48761"/>
            <a:ext cx="1067940" cy="1953441"/>
          </a:xfrm>
          <a:prstGeom prst="rect">
            <a:avLst/>
          </a:prstGeom>
        </p:spPr>
      </p:pic>
      <p:pic>
        <p:nvPicPr>
          <p:cNvPr id="8" name="Picture 7">
            <a:extLst>
              <a:ext uri="{FF2B5EF4-FFF2-40B4-BE49-F238E27FC236}">
                <a16:creationId xmlns:a16="http://schemas.microsoft.com/office/drawing/2014/main" id="{7CC1323B-B87B-E38B-56D1-AAF908375A87}"/>
              </a:ext>
            </a:extLst>
          </p:cNvPr>
          <p:cNvPicPr>
            <a:picLocks noChangeAspect="1"/>
          </p:cNvPicPr>
          <p:nvPr/>
        </p:nvPicPr>
        <p:blipFill>
          <a:blip r:embed="rId3"/>
          <a:stretch>
            <a:fillRect/>
          </a:stretch>
        </p:blipFill>
        <p:spPr>
          <a:xfrm>
            <a:off x="8951503" y="5265248"/>
            <a:ext cx="2559542" cy="1324763"/>
          </a:xfrm>
          <a:prstGeom prst="rect">
            <a:avLst/>
          </a:prstGeom>
        </p:spPr>
      </p:pic>
    </p:spTree>
    <p:extLst>
      <p:ext uri="{BB962C8B-B14F-4D97-AF65-F5344CB8AC3E}">
        <p14:creationId xmlns:p14="http://schemas.microsoft.com/office/powerpoint/2010/main" val="341731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0469090-7C42-093B-01F9-A115644BD51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556446D1-7300-F5DB-B77E-EA79332AF2EA}"/>
              </a:ext>
            </a:extLst>
          </p:cNvPr>
          <p:cNvSpPr>
            <a:spLocks noGrp="1"/>
          </p:cNvSpPr>
          <p:nvPr>
            <p:ph idx="1"/>
          </p:nvPr>
        </p:nvSpPr>
        <p:spPr>
          <a:xfrm>
            <a:off x="838200" y="481261"/>
            <a:ext cx="10515600" cy="4663932"/>
          </a:xfrm>
        </p:spPr>
        <p:txBody>
          <a:bodyPr>
            <a:noAutofit/>
          </a:bodyPr>
          <a:lstStyle/>
          <a:p>
            <a:r>
              <a:rPr lang="en-US" sz="2200" b="1" dirty="0"/>
              <a:t>NetBeans</a:t>
            </a:r>
          </a:p>
          <a:p>
            <a:pPr marL="0" indent="0">
              <a:buNone/>
            </a:pPr>
            <a:r>
              <a:rPr lang="en-US" sz="2200" b="0" i="0" dirty="0">
                <a:solidFill>
                  <a:srgbClr val="222222"/>
                </a:solidFill>
                <a:effectLst/>
              </a:rPr>
              <a:t>NetBeans IDE is a free, open source, integrated development environment (IDE) that enables you to develop desktop, mobile and web applications. The IDE supports application development in various languages, including Java, HTML5, PHP and C++. The IDE provides integrated support for the complete development cycle, from project creation through debugging, profiling and deployment. </a:t>
            </a:r>
          </a:p>
          <a:p>
            <a:pPr marL="0" indent="0">
              <a:buNone/>
            </a:pPr>
            <a:endParaRPr lang="en-US" sz="2200" dirty="0">
              <a:solidFill>
                <a:srgbClr val="222222"/>
              </a:solidFill>
            </a:endParaRPr>
          </a:p>
          <a:p>
            <a:pPr marL="0" indent="0">
              <a:buNone/>
            </a:pPr>
            <a:endParaRPr lang="en-US" sz="2200" b="0" i="0" dirty="0">
              <a:solidFill>
                <a:srgbClr val="222222"/>
              </a:solidFill>
              <a:effectLst/>
            </a:endParaRPr>
          </a:p>
          <a:p>
            <a:pPr marL="0" indent="0">
              <a:buNone/>
            </a:pPr>
            <a:endParaRPr lang="en-US" sz="2200" b="0" i="0" dirty="0">
              <a:solidFill>
                <a:srgbClr val="222222"/>
              </a:solidFill>
              <a:effectLst/>
            </a:endParaRPr>
          </a:p>
          <a:p>
            <a:r>
              <a:rPr lang="en-US" sz="2200" b="1" dirty="0"/>
              <a:t>Xampp (Apache server)</a:t>
            </a:r>
          </a:p>
          <a:p>
            <a:pPr marL="0" indent="0">
              <a:buNone/>
            </a:pPr>
            <a:r>
              <a:rPr lang="en-US" sz="2200" b="0" i="0" dirty="0">
                <a:effectLst/>
              </a:rPr>
              <a:t>XAMPP </a:t>
            </a:r>
            <a:r>
              <a:rPr lang="en-US" sz="2200" i="0" dirty="0">
                <a:effectLst/>
              </a:rPr>
              <a:t>helps a local host or server to test its website and clients via computers and laptops before releasing it to the main server</a:t>
            </a:r>
            <a:r>
              <a:rPr lang="en-US" sz="2200" b="0" i="0" dirty="0">
                <a:effectLst/>
              </a:rPr>
              <a:t>. It is a platform that furnishes a suitable environment to test and verify the working of projects based on Apache, Perl, MySQL database, and PHP through the system of the host itself.</a:t>
            </a:r>
            <a:endParaRPr lang="en-IN" sz="2200" b="1" dirty="0"/>
          </a:p>
          <a:p>
            <a:endParaRPr lang="en-IN" sz="2200" dirty="0"/>
          </a:p>
        </p:txBody>
      </p:sp>
      <p:pic>
        <p:nvPicPr>
          <p:cNvPr id="24" name="Picture 23">
            <a:extLst>
              <a:ext uri="{FF2B5EF4-FFF2-40B4-BE49-F238E27FC236}">
                <a16:creationId xmlns:a16="http://schemas.microsoft.com/office/drawing/2014/main" id="{7C7FDBB4-E595-C5DC-5912-BA34C347DA29}"/>
              </a:ext>
            </a:extLst>
          </p:cNvPr>
          <p:cNvPicPr>
            <a:picLocks noChangeAspect="1"/>
          </p:cNvPicPr>
          <p:nvPr/>
        </p:nvPicPr>
        <p:blipFill>
          <a:blip r:embed="rId2"/>
          <a:stretch>
            <a:fillRect/>
          </a:stretch>
        </p:blipFill>
        <p:spPr>
          <a:xfrm>
            <a:off x="8858302" y="2281791"/>
            <a:ext cx="3065444" cy="2043630"/>
          </a:xfrm>
          <a:prstGeom prst="rect">
            <a:avLst/>
          </a:prstGeom>
        </p:spPr>
      </p:pic>
      <p:pic>
        <p:nvPicPr>
          <p:cNvPr id="26" name="Picture 25">
            <a:extLst>
              <a:ext uri="{FF2B5EF4-FFF2-40B4-BE49-F238E27FC236}">
                <a16:creationId xmlns:a16="http://schemas.microsoft.com/office/drawing/2014/main" id="{08F9D8B7-F365-2B86-E3B5-249CAFC6F448}"/>
              </a:ext>
            </a:extLst>
          </p:cNvPr>
          <p:cNvPicPr>
            <a:picLocks noChangeAspect="1"/>
          </p:cNvPicPr>
          <p:nvPr/>
        </p:nvPicPr>
        <p:blipFill>
          <a:blip r:embed="rId3"/>
          <a:stretch>
            <a:fillRect/>
          </a:stretch>
        </p:blipFill>
        <p:spPr>
          <a:xfrm>
            <a:off x="9808141" y="5549279"/>
            <a:ext cx="1165767" cy="1182282"/>
          </a:xfrm>
          <a:prstGeom prst="rect">
            <a:avLst/>
          </a:prstGeom>
        </p:spPr>
      </p:pic>
    </p:spTree>
    <p:extLst>
      <p:ext uri="{BB962C8B-B14F-4D97-AF65-F5344CB8AC3E}">
        <p14:creationId xmlns:p14="http://schemas.microsoft.com/office/powerpoint/2010/main" val="28685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3E12-FA69-17FF-0494-DD9FE133DDA2}"/>
              </a:ext>
            </a:extLst>
          </p:cNvPr>
          <p:cNvSpPr>
            <a:spLocks noGrp="1"/>
          </p:cNvSpPr>
          <p:nvPr>
            <p:ph type="title"/>
          </p:nvPr>
        </p:nvSpPr>
        <p:spPr/>
        <p:txBody>
          <a:bodyPr/>
          <a:lstStyle/>
          <a:p>
            <a:r>
              <a:rPr lang="en-US" dirty="0"/>
              <a:t>Software &amp; Hardware requirement</a:t>
            </a:r>
            <a:endParaRPr lang="en-IN" dirty="0"/>
          </a:p>
        </p:txBody>
      </p:sp>
      <p:sp>
        <p:nvSpPr>
          <p:cNvPr id="5" name="Slide Number Placeholder 4">
            <a:extLst>
              <a:ext uri="{FF2B5EF4-FFF2-40B4-BE49-F238E27FC236}">
                <a16:creationId xmlns:a16="http://schemas.microsoft.com/office/drawing/2014/main" id="{DFDA3BB1-81E7-3C65-420C-8B8546D66AB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3898144B-6285-82C3-10D1-B64457BCA3F1}"/>
              </a:ext>
            </a:extLst>
          </p:cNvPr>
          <p:cNvSpPr>
            <a:spLocks noGrp="1"/>
          </p:cNvSpPr>
          <p:nvPr>
            <p:ph idx="1"/>
          </p:nvPr>
        </p:nvSpPr>
        <p:spPr/>
        <p:txBody>
          <a:bodyPr/>
          <a:lstStyle/>
          <a:p>
            <a:pPr>
              <a:buFont typeface="Arial" panose="020B0604020202020204" pitchFamily="34" charset="0"/>
              <a:buChar char="•"/>
            </a:pPr>
            <a:r>
              <a:rPr lang="en-IN" sz="2200" b="1" dirty="0"/>
              <a:t>Operating System: </a:t>
            </a:r>
          </a:p>
          <a:p>
            <a:pPr marL="292608" lvl="1" indent="0">
              <a:buNone/>
            </a:pPr>
            <a:r>
              <a:rPr lang="en-IN" sz="2200" dirty="0"/>
              <a:t>	• Microsoft Windows 7, 64-bit </a:t>
            </a:r>
          </a:p>
          <a:p>
            <a:pPr marL="292608" lvl="1" indent="0">
              <a:buNone/>
            </a:pPr>
            <a:r>
              <a:rPr lang="en-IN" sz="2200" dirty="0"/>
              <a:t>	• Microsoft Windows 8.1, 64-bit </a:t>
            </a:r>
          </a:p>
          <a:p>
            <a:pPr marL="292608" lvl="1" indent="0">
              <a:buNone/>
            </a:pPr>
            <a:r>
              <a:rPr lang="en-IN" sz="2200" dirty="0"/>
              <a:t>	• Microsoft Windows 10, 64-bit </a:t>
            </a:r>
          </a:p>
          <a:p>
            <a:pPr>
              <a:buFont typeface="Arial" panose="020B0604020202020204" pitchFamily="34" charset="0"/>
              <a:buChar char="•"/>
            </a:pPr>
            <a:r>
              <a:rPr lang="en-IN" sz="2200" dirty="0"/>
              <a:t> </a:t>
            </a:r>
            <a:r>
              <a:rPr lang="en-IN" sz="2200" b="1" dirty="0"/>
              <a:t>Processor: </a:t>
            </a:r>
          </a:p>
          <a:p>
            <a:pPr marL="0" indent="0">
              <a:buNone/>
            </a:pPr>
            <a:r>
              <a:rPr lang="en-IN" sz="2200" dirty="0"/>
              <a:t>	• Intel® Core i3 4th generation (or an equivalent AMD processor) </a:t>
            </a:r>
          </a:p>
          <a:p>
            <a:pPr>
              <a:buFont typeface="Arial" panose="020B0604020202020204" pitchFamily="34" charset="0"/>
              <a:buChar char="•"/>
            </a:pPr>
            <a:r>
              <a:rPr lang="en-IN" sz="2200" b="1" dirty="0"/>
              <a:t> RAM: </a:t>
            </a:r>
          </a:p>
          <a:p>
            <a:pPr marL="0" indent="0">
              <a:buNone/>
            </a:pPr>
            <a:r>
              <a:rPr lang="en-IN" sz="2200" dirty="0"/>
              <a:t>	• Minimum 2 GB </a:t>
            </a:r>
          </a:p>
          <a:p>
            <a:endParaRPr lang="en-IN" dirty="0"/>
          </a:p>
        </p:txBody>
      </p:sp>
    </p:spTree>
    <p:extLst>
      <p:ext uri="{BB962C8B-B14F-4D97-AF65-F5344CB8AC3E}">
        <p14:creationId xmlns:p14="http://schemas.microsoft.com/office/powerpoint/2010/main" val="93072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2F3B-9A84-015C-E388-B2F4D1815F72}"/>
              </a:ext>
            </a:extLst>
          </p:cNvPr>
          <p:cNvSpPr>
            <a:spLocks noGrp="1"/>
          </p:cNvSpPr>
          <p:nvPr>
            <p:ph type="title"/>
          </p:nvPr>
        </p:nvSpPr>
        <p:spPr/>
        <p:txBody>
          <a:bodyPr/>
          <a:lstStyle/>
          <a:p>
            <a:r>
              <a:rPr lang="en-US" dirty="0"/>
              <a:t>Major Functionality</a:t>
            </a:r>
            <a:endParaRPr lang="en-IN" dirty="0"/>
          </a:p>
        </p:txBody>
      </p:sp>
      <p:sp>
        <p:nvSpPr>
          <p:cNvPr id="5" name="Slide Number Placeholder 4">
            <a:extLst>
              <a:ext uri="{FF2B5EF4-FFF2-40B4-BE49-F238E27FC236}">
                <a16:creationId xmlns:a16="http://schemas.microsoft.com/office/drawing/2014/main" id="{B0B18332-7224-9A22-7D49-3871133C1C8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A58998B5-6021-801A-6A78-CC189E14E791}"/>
              </a:ext>
            </a:extLst>
          </p:cNvPr>
          <p:cNvPicPr>
            <a:picLocks noGrp="1" noChangeAspect="1"/>
          </p:cNvPicPr>
          <p:nvPr>
            <p:ph idx="1"/>
          </p:nvPr>
        </p:nvPicPr>
        <p:blipFill>
          <a:blip r:embed="rId2"/>
          <a:stretch>
            <a:fillRect/>
          </a:stretch>
        </p:blipFill>
        <p:spPr>
          <a:xfrm>
            <a:off x="4607579" y="1439712"/>
            <a:ext cx="3400640" cy="4847497"/>
          </a:xfrm>
        </p:spPr>
      </p:pic>
    </p:spTree>
    <p:extLst>
      <p:ext uri="{BB962C8B-B14F-4D97-AF65-F5344CB8AC3E}">
        <p14:creationId xmlns:p14="http://schemas.microsoft.com/office/powerpoint/2010/main" val="81177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95C767-A0AC-0E47-9416-5D53D464E2F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8411003C-9244-8905-46A8-16837B9D66DB}"/>
              </a:ext>
            </a:extLst>
          </p:cNvPr>
          <p:cNvPicPr>
            <a:picLocks noGrp="1" noChangeAspect="1"/>
          </p:cNvPicPr>
          <p:nvPr>
            <p:ph idx="1"/>
          </p:nvPr>
        </p:nvPicPr>
        <p:blipFill>
          <a:blip r:embed="rId2"/>
          <a:stretch>
            <a:fillRect/>
          </a:stretch>
        </p:blipFill>
        <p:spPr>
          <a:xfrm>
            <a:off x="903413" y="737068"/>
            <a:ext cx="10892533" cy="5259471"/>
          </a:xfrm>
        </p:spPr>
      </p:pic>
    </p:spTree>
    <p:extLst>
      <p:ext uri="{BB962C8B-B14F-4D97-AF65-F5344CB8AC3E}">
        <p14:creationId xmlns:p14="http://schemas.microsoft.com/office/powerpoint/2010/main" val="379154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BB764E-0C21-EF85-C9D6-49F0686FD9B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F995C284-735D-1D24-A1B6-35F1375E8F0B}"/>
              </a:ext>
            </a:extLst>
          </p:cNvPr>
          <p:cNvPicPr>
            <a:picLocks noChangeAspect="1"/>
          </p:cNvPicPr>
          <p:nvPr/>
        </p:nvPicPr>
        <p:blipFill>
          <a:blip r:embed="rId2"/>
          <a:stretch>
            <a:fillRect/>
          </a:stretch>
        </p:blipFill>
        <p:spPr>
          <a:xfrm>
            <a:off x="616016" y="1158584"/>
            <a:ext cx="11575983" cy="4311399"/>
          </a:xfrm>
          <a:prstGeom prst="rect">
            <a:avLst/>
          </a:prstGeom>
        </p:spPr>
      </p:pic>
    </p:spTree>
    <p:extLst>
      <p:ext uri="{BB962C8B-B14F-4D97-AF65-F5344CB8AC3E}">
        <p14:creationId xmlns:p14="http://schemas.microsoft.com/office/powerpoint/2010/main" val="31612612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855</TotalTime>
  <Words>744</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Open Sans</vt:lpstr>
      <vt:lpstr>Tw Cen MT</vt:lpstr>
      <vt:lpstr>ShapesVTI</vt:lpstr>
      <vt:lpstr>Pharmacy Management System</vt:lpstr>
      <vt:lpstr>Index</vt:lpstr>
      <vt:lpstr>Introduction</vt:lpstr>
      <vt:lpstr>TOOLS AND TECHNOLOGIES</vt:lpstr>
      <vt:lpstr>PowerPoint Presentation</vt:lpstr>
      <vt:lpstr>Software &amp; Hardware requirement</vt:lpstr>
      <vt:lpstr>Major Functionality</vt:lpstr>
      <vt:lpstr>PowerPoint Presentation</vt:lpstr>
      <vt:lpstr>PowerPoint Presentation</vt:lpstr>
      <vt:lpstr>Feasibility study</vt:lpstr>
      <vt:lpstr>PowerPoint Presentation</vt:lpstr>
      <vt:lpstr>Limitations</vt:lpstr>
      <vt:lpstr>Outcome</vt:lpstr>
      <vt:lpstr>Future Enhancement</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Darshan Pansuriya</dc:creator>
  <cp:lastModifiedBy>Darshan Pansuriya</cp:lastModifiedBy>
  <cp:revision>1</cp:revision>
  <dcterms:created xsi:type="dcterms:W3CDTF">2022-11-15T14:56:29Z</dcterms:created>
  <dcterms:modified xsi:type="dcterms:W3CDTF">2022-11-16T05:12:00Z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