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527A5-26FC-4FA3-9A9F-C33A15067229}" v="1233" dt="2023-01-10T20:32:44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yati Hitendra Prajapati" userId="S::phprajapati1@myseneca.ca::5950e7fc-0a78-410a-a4d0-ec169670dd35" providerId="AD" clId="Web-{9F3527A5-26FC-4FA3-9A9F-C33A15067229}"/>
    <pc:docChg chg="addSld modSld addMainMaster delMainMaster">
      <pc:chgData name="Preyati Hitendra Prajapati" userId="S::phprajapati1@myseneca.ca::5950e7fc-0a78-410a-a4d0-ec169670dd35" providerId="AD" clId="Web-{9F3527A5-26FC-4FA3-9A9F-C33A15067229}" dt="2023-01-10T20:32:44.364" v="1304" actId="14100"/>
      <pc:docMkLst>
        <pc:docMk/>
      </pc:docMkLst>
      <pc:sldChg chg="addSp modSp mod setBg modClrScheme addAnim chgLayout">
        <pc:chgData name="Preyati Hitendra Prajapati" userId="S::phprajapati1@myseneca.ca::5950e7fc-0a78-410a-a4d0-ec169670dd35" providerId="AD" clId="Web-{9F3527A5-26FC-4FA3-9A9F-C33A15067229}" dt="2023-01-10T16:59:15.016" v="48" actId="14100"/>
        <pc:sldMkLst>
          <pc:docMk/>
          <pc:sldMk cId="109857222" sldId="256"/>
        </pc:sldMkLst>
        <pc:spChg chg="mod">
          <ac:chgData name="Preyati Hitendra Prajapati" userId="S::phprajapati1@myseneca.ca::5950e7fc-0a78-410a-a4d0-ec169670dd35" providerId="AD" clId="Web-{9F3527A5-26FC-4FA3-9A9F-C33A15067229}" dt="2023-01-10T16:58:02.920" v="1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eyati Hitendra Prajapati" userId="S::phprajapati1@myseneca.ca::5950e7fc-0a78-410a-a4d0-ec169670dd35" providerId="AD" clId="Web-{9F3527A5-26FC-4FA3-9A9F-C33A15067229}" dt="2023-01-10T16:59:00.515" v="4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16:58:02.920" v="19"/>
          <ac:spMkLst>
            <pc:docMk/>
            <pc:sldMk cId="109857222" sldId="256"/>
            <ac:spMk id="9" creationId="{33E93247-6229-44AB-A550-739E971E690B}"/>
          </ac:spMkLst>
        </pc:spChg>
        <pc:picChg chg="add mod">
          <ac:chgData name="Preyati Hitendra Prajapati" userId="S::phprajapati1@myseneca.ca::5950e7fc-0a78-410a-a4d0-ec169670dd35" providerId="AD" clId="Web-{9F3527A5-26FC-4FA3-9A9F-C33A15067229}" dt="2023-01-10T16:59:15.016" v="48" actId="14100"/>
          <ac:picMkLst>
            <pc:docMk/>
            <pc:sldMk cId="109857222" sldId="256"/>
            <ac:picMk id="4" creationId="{2C4FEC52-E787-889B-6D66-1E93A904EF36}"/>
          </ac:picMkLst>
        </pc:picChg>
        <pc:cxnChg chg="add">
          <ac:chgData name="Preyati Hitendra Prajapati" userId="S::phprajapati1@myseneca.ca::5950e7fc-0a78-410a-a4d0-ec169670dd35" providerId="AD" clId="Web-{9F3527A5-26FC-4FA3-9A9F-C33A15067229}" dt="2023-01-10T16:58:02.920" v="19"/>
          <ac:cxnSpMkLst>
            <pc:docMk/>
            <pc:sldMk cId="109857222" sldId="256"/>
            <ac:cxnSpMk id="11" creationId="{EE2E603F-4A95-4FE8-BB06-211DFD75DBEF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16:58:02.920" v="19"/>
          <ac:cxnSpMkLst>
            <pc:docMk/>
            <pc:sldMk cId="109857222" sldId="256"/>
            <ac:cxnSpMk id="13" creationId="{D7CC41EB-2D81-4303-9171-6401B388BA35}"/>
          </ac:cxnSpMkLst>
        </pc:cxnChg>
      </pc:sldChg>
      <pc:sldChg chg="modSp new">
        <pc:chgData name="Preyati Hitendra Prajapati" userId="S::phprajapati1@myseneca.ca::5950e7fc-0a78-410a-a4d0-ec169670dd35" providerId="AD" clId="Web-{9F3527A5-26FC-4FA3-9A9F-C33A15067229}" dt="2023-01-10T19:34:59.041" v="352" actId="20577"/>
        <pc:sldMkLst>
          <pc:docMk/>
          <pc:sldMk cId="3535014463" sldId="257"/>
        </pc:sldMkLst>
        <pc:spChg chg="mod">
          <ac:chgData name="Preyati Hitendra Prajapati" userId="S::phprajapati1@myseneca.ca::5950e7fc-0a78-410a-a4d0-ec169670dd35" providerId="AD" clId="Web-{9F3527A5-26FC-4FA3-9A9F-C33A15067229}" dt="2023-01-10T19:34:59.041" v="352" actId="20577"/>
          <ac:spMkLst>
            <pc:docMk/>
            <pc:sldMk cId="3535014463" sldId="257"/>
            <ac:spMk id="2" creationId="{AACB2E70-BA71-0465-A6A9-FD652239755C}"/>
          </ac:spMkLst>
        </pc:spChg>
        <pc:spChg chg="mod">
          <ac:chgData name="Preyati Hitendra Prajapati" userId="S::phprajapati1@myseneca.ca::5950e7fc-0a78-410a-a4d0-ec169670dd35" providerId="AD" clId="Web-{9F3527A5-26FC-4FA3-9A9F-C33A15067229}" dt="2023-01-10T17:09:42.627" v="326" actId="20577"/>
          <ac:spMkLst>
            <pc:docMk/>
            <pc:sldMk cId="3535014463" sldId="257"/>
            <ac:spMk id="3" creationId="{3A86C3BC-73CA-D17E-CD17-3B5C225BECD4}"/>
          </ac:spMkLst>
        </pc:spChg>
      </pc:sldChg>
      <pc:sldChg chg="addSp delSp modSp new mod setBg">
        <pc:chgData name="Preyati Hitendra Prajapati" userId="S::phprajapati1@myseneca.ca::5950e7fc-0a78-410a-a4d0-ec169670dd35" providerId="AD" clId="Web-{9F3527A5-26FC-4FA3-9A9F-C33A15067229}" dt="2023-01-10T20:12:34.280" v="1132" actId="14100"/>
        <pc:sldMkLst>
          <pc:docMk/>
          <pc:sldMk cId="1110676210" sldId="258"/>
        </pc:sldMkLst>
        <pc:spChg chg="mod">
          <ac:chgData name="Preyati Hitendra Prajapati" userId="S::phprajapati1@myseneca.ca::5950e7fc-0a78-410a-a4d0-ec169670dd35" providerId="AD" clId="Web-{9F3527A5-26FC-4FA3-9A9F-C33A15067229}" dt="2023-01-10T20:12:26.811" v="1131" actId="1076"/>
          <ac:spMkLst>
            <pc:docMk/>
            <pc:sldMk cId="1110676210" sldId="258"/>
            <ac:spMk id="2" creationId="{AA6BCCF5-F251-27B0-26F7-95B21E765753}"/>
          </ac:spMkLst>
        </pc:spChg>
        <pc:spChg chg="add del mod">
          <ac:chgData name="Preyati Hitendra Prajapati" userId="S::phprajapati1@myseneca.ca::5950e7fc-0a78-410a-a4d0-ec169670dd35" providerId="AD" clId="Web-{9F3527A5-26FC-4FA3-9A9F-C33A15067229}" dt="2023-01-10T19:51:04.429" v="755"/>
          <ac:spMkLst>
            <pc:docMk/>
            <pc:sldMk cId="1110676210" sldId="258"/>
            <ac:spMk id="3" creationId="{54B9E47F-252E-E7E5-228A-FEEB3DBA1168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1:39.055" v="758"/>
          <ac:spMkLst>
            <pc:docMk/>
            <pc:sldMk cId="1110676210" sldId="258"/>
            <ac:spMk id="14" creationId="{F68B2C62-7648-4430-90D5-AE0F252AF113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1:39.055" v="758"/>
          <ac:spMkLst>
            <pc:docMk/>
            <pc:sldMk cId="1110676210" sldId="258"/>
            <ac:spMk id="16" creationId="{19604516-F583-413C-8C0B-E7944F332B5A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19:51:39.071" v="759"/>
          <ac:spMkLst>
            <pc:docMk/>
            <pc:sldMk cId="1110676210" sldId="258"/>
            <ac:spMk id="20" creationId="{F68B2C62-7648-4430-90D5-AE0F252AF113}"/>
          </ac:spMkLst>
        </pc:spChg>
        <pc:graphicFrameChg chg="add del">
          <ac:chgData name="Preyati Hitendra Prajapati" userId="S::phprajapati1@myseneca.ca::5950e7fc-0a78-410a-a4d0-ec169670dd35" providerId="AD" clId="Web-{9F3527A5-26FC-4FA3-9A9F-C33A15067229}" dt="2023-01-10T19:50:59.163" v="752"/>
          <ac:graphicFrameMkLst>
            <pc:docMk/>
            <pc:sldMk cId="1110676210" sldId="258"/>
            <ac:graphicFrameMk id="5" creationId="{1772FF50-B730-A531-E5E6-D91F7933F59D}"/>
          </ac:graphicFrameMkLst>
        </pc:graphicFrameChg>
        <pc:graphicFrameChg chg="add del">
          <ac:chgData name="Preyati Hitendra Prajapati" userId="S::phprajapati1@myseneca.ca::5950e7fc-0a78-410a-a4d0-ec169670dd35" providerId="AD" clId="Web-{9F3527A5-26FC-4FA3-9A9F-C33A15067229}" dt="2023-01-10T19:51:04.414" v="754"/>
          <ac:graphicFrameMkLst>
            <pc:docMk/>
            <pc:sldMk cId="1110676210" sldId="258"/>
            <ac:graphicFrameMk id="7" creationId="{37CCD32A-5757-FB33-9D69-86C7D240EEC3}"/>
          </ac:graphicFrameMkLst>
        </pc:graphicFrameChg>
        <pc:graphicFrameChg chg="add mod modGraphic">
          <ac:chgData name="Preyati Hitendra Prajapati" userId="S::phprajapati1@myseneca.ca::5950e7fc-0a78-410a-a4d0-ec169670dd35" providerId="AD" clId="Web-{9F3527A5-26FC-4FA3-9A9F-C33A15067229}" dt="2023-01-10T20:12:34.280" v="1132" actId="14100"/>
          <ac:graphicFrameMkLst>
            <pc:docMk/>
            <pc:sldMk cId="1110676210" sldId="258"/>
            <ac:graphicFrameMk id="9" creationId="{ACE0CF43-335C-25C3-6088-1099C5D5CE33}"/>
          </ac:graphicFrameMkLst>
        </pc:graphicFrameChg>
        <pc:cxnChg chg="add del">
          <ac:chgData name="Preyati Hitendra Prajapati" userId="S::phprajapati1@myseneca.ca::5950e7fc-0a78-410a-a4d0-ec169670dd35" providerId="AD" clId="Web-{9F3527A5-26FC-4FA3-9A9F-C33A15067229}" dt="2023-01-10T19:51:39.055" v="758"/>
          <ac:cxnSpMkLst>
            <pc:docMk/>
            <pc:sldMk cId="1110676210" sldId="258"/>
            <ac:cxnSpMk id="18" creationId="{4BFD5B9F-5FB6-467D-83D5-DF82F1907354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19:51:39.071" v="759"/>
          <ac:cxnSpMkLst>
            <pc:docMk/>
            <pc:sldMk cId="1110676210" sldId="258"/>
            <ac:cxnSpMk id="21" creationId="{4BFD5B9F-5FB6-467D-83D5-DF82F1907354}"/>
          </ac:cxnSpMkLst>
        </pc:cxnChg>
      </pc:sldChg>
      <pc:sldChg chg="addSp delSp modSp new mod setBg">
        <pc:chgData name="Preyati Hitendra Prajapati" userId="S::phprajapati1@myseneca.ca::5950e7fc-0a78-410a-a4d0-ec169670dd35" providerId="AD" clId="Web-{9F3527A5-26FC-4FA3-9A9F-C33A15067229}" dt="2023-01-10T20:01:19.135" v="1026"/>
        <pc:sldMkLst>
          <pc:docMk/>
          <pc:sldMk cId="2856122751" sldId="259"/>
        </pc:sldMkLst>
        <pc:spChg chg="mod">
          <ac:chgData name="Preyati Hitendra Prajapati" userId="S::phprajapati1@myseneca.ca::5950e7fc-0a78-410a-a4d0-ec169670dd35" providerId="AD" clId="Web-{9F3527A5-26FC-4FA3-9A9F-C33A15067229}" dt="2023-01-10T20:01:19.135" v="1026"/>
          <ac:spMkLst>
            <pc:docMk/>
            <pc:sldMk cId="2856122751" sldId="259"/>
            <ac:spMk id="2" creationId="{D741AFA6-F80C-88CD-6127-63966DA4C3EE}"/>
          </ac:spMkLst>
        </pc:spChg>
        <pc:spChg chg="mod">
          <ac:chgData name="Preyati Hitendra Prajapati" userId="S::phprajapati1@myseneca.ca::5950e7fc-0a78-410a-a4d0-ec169670dd35" providerId="AD" clId="Web-{9F3527A5-26FC-4FA3-9A9F-C33A15067229}" dt="2023-01-10T20:01:19.135" v="1026"/>
          <ac:spMkLst>
            <pc:docMk/>
            <pc:sldMk cId="2856122751" sldId="259"/>
            <ac:spMk id="3" creationId="{2EC2FB27-CAB6-CCA2-9FDA-659D2E743F71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1:19.135" v="1026"/>
          <ac:spMkLst>
            <pc:docMk/>
            <pc:sldMk cId="2856122751" sldId="259"/>
            <ac:spMk id="8" creationId="{5F710FDB-0919-493E-8539-8240C23F1EB2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1:19.104" v="1025"/>
          <ac:spMkLst>
            <pc:docMk/>
            <pc:sldMk cId="2856122751" sldId="259"/>
            <ac:spMk id="16" creationId="{660EB578-C970-4186-B93C-45851BBC6E34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20:01:19.135" v="1026"/>
          <ac:spMkLst>
            <pc:docMk/>
            <pc:sldMk cId="2856122751" sldId="259"/>
            <ac:spMk id="22" creationId="{E49D7415-2F11-44C2-B6AA-13A25B6814B9}"/>
          </ac:spMkLst>
        </pc:spChg>
        <pc:picChg chg="add del">
          <ac:chgData name="Preyati Hitendra Prajapati" userId="S::phprajapati1@myseneca.ca::5950e7fc-0a78-410a-a4d0-ec169670dd35" providerId="AD" clId="Web-{9F3527A5-26FC-4FA3-9A9F-C33A15067229}" dt="2023-01-10T20:01:19.104" v="1025"/>
          <ac:picMkLst>
            <pc:docMk/>
            <pc:sldMk cId="2856122751" sldId="259"/>
            <ac:picMk id="12" creationId="{A79DA830-071E-E318-CF37-948AFD117BCC}"/>
          </ac:picMkLst>
        </pc:picChg>
        <pc:picChg chg="add">
          <ac:chgData name="Preyati Hitendra Prajapati" userId="S::phprajapati1@myseneca.ca::5950e7fc-0a78-410a-a4d0-ec169670dd35" providerId="AD" clId="Web-{9F3527A5-26FC-4FA3-9A9F-C33A15067229}" dt="2023-01-10T20:01:19.135" v="1026"/>
          <ac:picMkLst>
            <pc:docMk/>
            <pc:sldMk cId="2856122751" sldId="259"/>
            <ac:picMk id="25" creationId="{B9D8AA1B-E949-E0B0-69E7-31786C0FF90D}"/>
          </ac:picMkLst>
        </pc:picChg>
        <pc:cxnChg chg="add del">
          <ac:chgData name="Preyati Hitendra Prajapati" userId="S::phprajapati1@myseneca.ca::5950e7fc-0a78-410a-a4d0-ec169670dd35" providerId="AD" clId="Web-{9F3527A5-26FC-4FA3-9A9F-C33A15067229}" dt="2023-01-10T20:01:19.135" v="1026"/>
          <ac:cxnSpMkLst>
            <pc:docMk/>
            <pc:sldMk cId="2856122751" sldId="259"/>
            <ac:cxnSpMk id="10" creationId="{057DD543-A5CD-4348-8624-8B4E57DB5F80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1:19.104" v="1025"/>
          <ac:cxnSpMkLst>
            <pc:docMk/>
            <pc:sldMk cId="2856122751" sldId="259"/>
            <ac:cxnSpMk id="18" creationId="{CDF57B02-07BB-407B-BB36-06D9C64A673E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1:19.104" v="1025"/>
          <ac:cxnSpMkLst>
            <pc:docMk/>
            <pc:sldMk cId="2856122751" sldId="259"/>
            <ac:cxnSpMk id="20" creationId="{C6855964-C920-48EB-8804-74291211C8A9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1:19.135" v="1026"/>
          <ac:cxnSpMkLst>
            <pc:docMk/>
            <pc:sldMk cId="2856122751" sldId="259"/>
            <ac:cxnSpMk id="23" creationId="{D2E57F3D-33BE-4306-87E6-245763719516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1:19.135" v="1026"/>
          <ac:cxnSpMkLst>
            <pc:docMk/>
            <pc:sldMk cId="2856122751" sldId="259"/>
            <ac:cxnSpMk id="24" creationId="{CBA3C59D-8641-484F-A35C-361AD7E1553B}"/>
          </ac:cxnSpMkLst>
        </pc:cxnChg>
      </pc:sldChg>
      <pc:sldChg chg="addSp delSp modSp new mod setBg">
        <pc:chgData name="Preyati Hitendra Prajapati" userId="S::phprajapati1@myseneca.ca::5950e7fc-0a78-410a-a4d0-ec169670dd35" providerId="AD" clId="Web-{9F3527A5-26FC-4FA3-9A9F-C33A15067229}" dt="2023-01-10T20:00:59.228" v="1023"/>
        <pc:sldMkLst>
          <pc:docMk/>
          <pc:sldMk cId="2852875413" sldId="260"/>
        </pc:sldMkLst>
        <pc:spChg chg="mod">
          <ac:chgData name="Preyati Hitendra Prajapati" userId="S::phprajapati1@myseneca.ca::5950e7fc-0a78-410a-a4d0-ec169670dd35" providerId="AD" clId="Web-{9F3527A5-26FC-4FA3-9A9F-C33A15067229}" dt="2023-01-10T20:00:59.228" v="1023"/>
          <ac:spMkLst>
            <pc:docMk/>
            <pc:sldMk cId="2852875413" sldId="260"/>
            <ac:spMk id="2" creationId="{79A94558-1643-62C4-9581-0AEAD9DF4F6A}"/>
          </ac:spMkLst>
        </pc:spChg>
        <pc:spChg chg="mod">
          <ac:chgData name="Preyati Hitendra Prajapati" userId="S::phprajapati1@myseneca.ca::5950e7fc-0a78-410a-a4d0-ec169670dd35" providerId="AD" clId="Web-{9F3527A5-26FC-4FA3-9A9F-C33A15067229}" dt="2023-01-10T20:00:59.228" v="1023"/>
          <ac:spMkLst>
            <pc:docMk/>
            <pc:sldMk cId="2852875413" sldId="260"/>
            <ac:spMk id="3" creationId="{4469F46E-2AEE-8FED-14E7-0ED90FD3489A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0:59.228" v="1023"/>
          <ac:spMkLst>
            <pc:docMk/>
            <pc:sldMk cId="2852875413" sldId="260"/>
            <ac:spMk id="8" creationId="{5F710FDB-0919-493E-8539-8240C23F1EB2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20:00:59.228" v="1023"/>
          <ac:spMkLst>
            <pc:docMk/>
            <pc:sldMk cId="2852875413" sldId="260"/>
            <ac:spMk id="16" creationId="{E49D7415-2F11-44C2-B6AA-13A25B6814B9}"/>
          </ac:spMkLst>
        </pc:spChg>
        <pc:picChg chg="add">
          <ac:chgData name="Preyati Hitendra Prajapati" userId="S::phprajapati1@myseneca.ca::5950e7fc-0a78-410a-a4d0-ec169670dd35" providerId="AD" clId="Web-{9F3527A5-26FC-4FA3-9A9F-C33A15067229}" dt="2023-01-10T20:00:59.228" v="1023"/>
          <ac:picMkLst>
            <pc:docMk/>
            <pc:sldMk cId="2852875413" sldId="260"/>
            <ac:picMk id="12" creationId="{450B9744-395D-4E53-E9F3-08037761AD3F}"/>
          </ac:picMkLst>
        </pc:picChg>
        <pc:cxnChg chg="add del">
          <ac:chgData name="Preyati Hitendra Prajapati" userId="S::phprajapati1@myseneca.ca::5950e7fc-0a78-410a-a4d0-ec169670dd35" providerId="AD" clId="Web-{9F3527A5-26FC-4FA3-9A9F-C33A15067229}" dt="2023-01-10T20:00:59.228" v="1023"/>
          <ac:cxnSpMkLst>
            <pc:docMk/>
            <pc:sldMk cId="2852875413" sldId="260"/>
            <ac:cxnSpMk id="10" creationId="{057DD543-A5CD-4348-8624-8B4E57DB5F80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0:59.228" v="1023"/>
          <ac:cxnSpMkLst>
            <pc:docMk/>
            <pc:sldMk cId="2852875413" sldId="260"/>
            <ac:cxnSpMk id="18" creationId="{D2E57F3D-33BE-4306-87E6-245763719516}"/>
          </ac:cxnSpMkLst>
        </pc:cxnChg>
      </pc:sldChg>
      <pc:sldChg chg="addSp delSp modSp new mod setBg">
        <pc:chgData name="Preyati Hitendra Prajapati" userId="S::phprajapati1@myseneca.ca::5950e7fc-0a78-410a-a4d0-ec169670dd35" providerId="AD" clId="Web-{9F3527A5-26FC-4FA3-9A9F-C33A15067229}" dt="2023-01-10T20:03:52.280" v="1040"/>
        <pc:sldMkLst>
          <pc:docMk/>
          <pc:sldMk cId="1625879544" sldId="261"/>
        </pc:sldMkLst>
        <pc:spChg chg="mod">
          <ac:chgData name="Preyati Hitendra Prajapati" userId="S::phprajapati1@myseneca.ca::5950e7fc-0a78-410a-a4d0-ec169670dd35" providerId="AD" clId="Web-{9F3527A5-26FC-4FA3-9A9F-C33A15067229}" dt="2023-01-10T20:03:52.280" v="1040"/>
          <ac:spMkLst>
            <pc:docMk/>
            <pc:sldMk cId="1625879544" sldId="261"/>
            <ac:spMk id="2" creationId="{C45962DC-D7F3-66F5-5C68-1D4F73B88853}"/>
          </ac:spMkLst>
        </pc:spChg>
        <pc:spChg chg="del mod">
          <ac:chgData name="Preyati Hitendra Prajapati" userId="S::phprajapati1@myseneca.ca::5950e7fc-0a78-410a-a4d0-ec169670dd35" providerId="AD" clId="Web-{9F3527A5-26FC-4FA3-9A9F-C33A15067229}" dt="2023-01-10T19:55:43.547" v="888"/>
          <ac:spMkLst>
            <pc:docMk/>
            <pc:sldMk cId="1625879544" sldId="261"/>
            <ac:spMk id="3" creationId="{84DB8D77-9474-5938-2D91-DFC6E6D23FA5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5:24.500" v="883"/>
          <ac:spMkLst>
            <pc:docMk/>
            <pc:sldMk cId="1625879544" sldId="261"/>
            <ac:spMk id="9" creationId="{660EB578-C970-4186-B93C-45851BBC6E34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5:54.266" v="892"/>
          <ac:spMkLst>
            <pc:docMk/>
            <pc:sldMk cId="1625879544" sldId="261"/>
            <ac:spMk id="10" creationId="{E49D7415-2F11-44C2-B6AA-13A25B6814B9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5:27.093" v="885"/>
          <ac:spMkLst>
            <pc:docMk/>
            <pc:sldMk cId="1625879544" sldId="261"/>
            <ac:spMk id="15" creationId="{E49D7415-2F11-44C2-B6AA-13A25B6814B9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5:54.204" v="891"/>
          <ac:spMkLst>
            <pc:docMk/>
            <pc:sldMk cId="1625879544" sldId="261"/>
            <ac:spMk id="24" creationId="{985184E4-C93A-4E34-8365-1886AAC5DE60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6:22.517" v="895"/>
          <ac:spMkLst>
            <pc:docMk/>
            <pc:sldMk cId="1625879544" sldId="261"/>
            <ac:spMk id="29" creationId="{F68B2C62-7648-4430-90D5-AE0F252AF113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19:56:22.517" v="895"/>
          <ac:spMkLst>
            <pc:docMk/>
            <pc:sldMk cId="1625879544" sldId="261"/>
            <ac:spMk id="30" creationId="{19604516-F583-413C-8C0B-E7944F332B5A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1:49.183" v="1027"/>
          <ac:spMkLst>
            <pc:docMk/>
            <pc:sldMk cId="1625879544" sldId="261"/>
            <ac:spMk id="35" creationId="{F68B2C62-7648-4430-90D5-AE0F252AF113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2:17.856" v="1031"/>
          <ac:spMkLst>
            <pc:docMk/>
            <pc:sldMk cId="1625879544" sldId="261"/>
            <ac:spMk id="44" creationId="{F68B2C62-7648-4430-90D5-AE0F252AF113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3:40.233" v="1038"/>
          <ac:spMkLst>
            <pc:docMk/>
            <pc:sldMk cId="1625879544" sldId="261"/>
            <ac:spMk id="51" creationId="{F68B2C62-7648-4430-90D5-AE0F252AF113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3:52.280" v="1040"/>
          <ac:spMkLst>
            <pc:docMk/>
            <pc:sldMk cId="1625879544" sldId="261"/>
            <ac:spMk id="60" creationId="{F68B2C62-7648-4430-90D5-AE0F252AF113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20:03:52.280" v="1040"/>
          <ac:spMkLst>
            <pc:docMk/>
            <pc:sldMk cId="1625879544" sldId="261"/>
            <ac:spMk id="67" creationId="{F68B2C62-7648-4430-90D5-AE0F252AF113}"/>
          </ac:spMkLst>
        </pc:spChg>
        <pc:graphicFrameChg chg="add mod modGraphic">
          <ac:chgData name="Preyati Hitendra Prajapati" userId="S::phprajapati1@myseneca.ca::5950e7fc-0a78-410a-a4d0-ec169670dd35" providerId="AD" clId="Web-{9F3527A5-26FC-4FA3-9A9F-C33A15067229}" dt="2023-01-10T20:03:52.280" v="1040"/>
          <ac:graphicFrameMkLst>
            <pc:docMk/>
            <pc:sldMk cId="1625879544" sldId="261"/>
            <ac:graphicFrameMk id="19" creationId="{A5F25A48-8B94-97B1-A0A7-C8D28E4D852E}"/>
          </ac:graphicFrameMkLst>
        </pc:graphicFrameChg>
        <pc:picChg chg="add del">
          <ac:chgData name="Preyati Hitendra Prajapati" userId="S::phprajapati1@myseneca.ca::5950e7fc-0a78-410a-a4d0-ec169670dd35" providerId="AD" clId="Web-{9F3527A5-26FC-4FA3-9A9F-C33A15067229}" dt="2023-01-10T19:55:24.500" v="883"/>
          <ac:picMkLst>
            <pc:docMk/>
            <pc:sldMk cId="1625879544" sldId="261"/>
            <ac:picMk id="5" creationId="{1D22425F-42A0-1553-0F7E-53C15BD0FA85}"/>
          </ac:picMkLst>
        </pc:picChg>
        <pc:picChg chg="add del mod">
          <ac:chgData name="Preyati Hitendra Prajapati" userId="S::phprajapati1@myseneca.ca::5950e7fc-0a78-410a-a4d0-ec169670dd35" providerId="AD" clId="Web-{9F3527A5-26FC-4FA3-9A9F-C33A15067229}" dt="2023-01-10T19:55:46.828" v="889"/>
          <ac:picMkLst>
            <pc:docMk/>
            <pc:sldMk cId="1625879544" sldId="261"/>
            <ac:picMk id="7" creationId="{17F440EB-746C-EAD2-295D-248E3B038286}"/>
          </ac:picMkLst>
        </pc:picChg>
        <pc:picChg chg="add del">
          <ac:chgData name="Preyati Hitendra Prajapati" userId="S::phprajapati1@myseneca.ca::5950e7fc-0a78-410a-a4d0-ec169670dd35" providerId="AD" clId="Web-{9F3527A5-26FC-4FA3-9A9F-C33A15067229}" dt="2023-01-10T19:55:27.093" v="885"/>
          <ac:picMkLst>
            <pc:docMk/>
            <pc:sldMk cId="1625879544" sldId="261"/>
            <ac:picMk id="18" creationId="{C1A5737D-6470-C59F-4F66-2A627BEECC16}"/>
          </ac:picMkLst>
        </pc:picChg>
        <pc:cxnChg chg="add del">
          <ac:chgData name="Preyati Hitendra Prajapati" userId="S::phprajapati1@myseneca.ca::5950e7fc-0a78-410a-a4d0-ec169670dd35" providerId="AD" clId="Web-{9F3527A5-26FC-4FA3-9A9F-C33A15067229}" dt="2023-01-10T19:55:24.500" v="883"/>
          <ac:cxnSpMkLst>
            <pc:docMk/>
            <pc:sldMk cId="1625879544" sldId="261"/>
            <ac:cxnSpMk id="11" creationId="{CDF57B02-07BB-407B-BB36-06D9C64A673E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19:55:54.266" v="892"/>
          <ac:cxnSpMkLst>
            <pc:docMk/>
            <pc:sldMk cId="1625879544" sldId="261"/>
            <ac:cxnSpMk id="12" creationId="{5EF1A8C6-8F60-4EF2-B4D7-A5A5E94F6946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19:55:24.500" v="883"/>
          <ac:cxnSpMkLst>
            <pc:docMk/>
            <pc:sldMk cId="1625879544" sldId="261"/>
            <ac:cxnSpMk id="13" creationId="{C6855964-C920-48EB-8804-74291211C8A9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19:55:54.266" v="892"/>
          <ac:cxnSpMkLst>
            <pc:docMk/>
            <pc:sldMk cId="1625879544" sldId="261"/>
            <ac:cxnSpMk id="14" creationId="{FD9760AA-CA3F-4C65-B688-B44307731F5A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19:55:27.093" v="885"/>
          <ac:cxnSpMkLst>
            <pc:docMk/>
            <pc:sldMk cId="1625879544" sldId="261"/>
            <ac:cxnSpMk id="16" creationId="{D2E57F3D-33BE-4306-87E6-245763719516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19:55:27.093" v="885"/>
          <ac:cxnSpMkLst>
            <pc:docMk/>
            <pc:sldMk cId="1625879544" sldId="261"/>
            <ac:cxnSpMk id="17" creationId="{CBA3C59D-8641-484F-A35C-361AD7E1553B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19:55:54.204" v="891"/>
          <ac:cxnSpMkLst>
            <pc:docMk/>
            <pc:sldMk cId="1625879544" sldId="261"/>
            <ac:cxnSpMk id="26" creationId="{8AB0D40B-37F7-4F1F-B956-AFC12066ABE3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19:56:22.517" v="895"/>
          <ac:cxnSpMkLst>
            <pc:docMk/>
            <pc:sldMk cId="1625879544" sldId="261"/>
            <ac:cxnSpMk id="28" creationId="{4BFD5B9F-5FB6-467D-83D5-DF82F1907354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1:49.183" v="1027"/>
          <ac:cxnSpMkLst>
            <pc:docMk/>
            <pc:sldMk cId="1625879544" sldId="261"/>
            <ac:cxnSpMk id="37" creationId="{AAD0195E-7F27-4D06-9427-0C121D721A14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1:49.183" v="1027"/>
          <ac:cxnSpMkLst>
            <pc:docMk/>
            <pc:sldMk cId="1625879544" sldId="261"/>
            <ac:cxnSpMk id="39" creationId="{9D74C2FC-3228-4FC1-B97B-87AD35508D91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2:17.856" v="1031"/>
          <ac:cxnSpMkLst>
            <pc:docMk/>
            <pc:sldMk cId="1625879544" sldId="261"/>
            <ac:cxnSpMk id="46" creationId="{9BB96FAB-CCBF-4D1E-9D0D-B038ACC29BD0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3:40.233" v="1038"/>
          <ac:cxnSpMkLst>
            <pc:docMk/>
            <pc:sldMk cId="1625879544" sldId="261"/>
            <ac:cxnSpMk id="53" creationId="{AAD0195E-7F27-4D06-9427-0C121D721A14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3:40.233" v="1038"/>
          <ac:cxnSpMkLst>
            <pc:docMk/>
            <pc:sldMk cId="1625879544" sldId="261"/>
            <ac:cxnSpMk id="55" creationId="{9D74C2FC-3228-4FC1-B97B-87AD35508D91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3:52.280" v="1040"/>
          <ac:cxnSpMkLst>
            <pc:docMk/>
            <pc:sldMk cId="1625879544" sldId="261"/>
            <ac:cxnSpMk id="62" creationId="{9BB96FAB-CCBF-4D1E-9D0D-B038ACC29BD0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3:52.280" v="1040"/>
          <ac:cxnSpMkLst>
            <pc:docMk/>
            <pc:sldMk cId="1625879544" sldId="261"/>
            <ac:cxnSpMk id="69" creationId="{B75B4F83-6FDB-4998-8E11-31CE6E7040B7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3:52.280" v="1040"/>
          <ac:cxnSpMkLst>
            <pc:docMk/>
            <pc:sldMk cId="1625879544" sldId="261"/>
            <ac:cxnSpMk id="71" creationId="{B0794B99-5B9D-4B94-9505-1EDED76CD61F}"/>
          </ac:cxnSpMkLst>
        </pc:cxnChg>
      </pc:sldChg>
      <pc:sldChg chg="addSp delSp modSp new mod setBg">
        <pc:chgData name="Preyati Hitendra Prajapati" userId="S::phprajapati1@myseneca.ca::5950e7fc-0a78-410a-a4d0-ec169670dd35" providerId="AD" clId="Web-{9F3527A5-26FC-4FA3-9A9F-C33A15067229}" dt="2023-01-10T20:03:11.013" v="1036"/>
        <pc:sldMkLst>
          <pc:docMk/>
          <pc:sldMk cId="3192675447" sldId="262"/>
        </pc:sldMkLst>
        <pc:spChg chg="mod">
          <ac:chgData name="Preyati Hitendra Prajapati" userId="S::phprajapati1@myseneca.ca::5950e7fc-0a78-410a-a4d0-ec169670dd35" providerId="AD" clId="Web-{9F3527A5-26FC-4FA3-9A9F-C33A15067229}" dt="2023-01-10T19:59:09.272" v="1011"/>
          <ac:spMkLst>
            <pc:docMk/>
            <pc:sldMk cId="3192675447" sldId="262"/>
            <ac:spMk id="2" creationId="{E931F107-99EE-12FA-4216-29C93EFB7661}"/>
          </ac:spMkLst>
        </pc:spChg>
        <pc:spChg chg="del mod">
          <ac:chgData name="Preyati Hitendra Prajapati" userId="S::phprajapati1@myseneca.ca::5950e7fc-0a78-410a-a4d0-ec169670dd35" providerId="AD" clId="Web-{9F3527A5-26FC-4FA3-9A9F-C33A15067229}" dt="2023-01-10T19:59:09.272" v="1011"/>
          <ac:spMkLst>
            <pc:docMk/>
            <pc:sldMk cId="3192675447" sldId="262"/>
            <ac:spMk id="3" creationId="{A2878094-A988-F764-65B1-8BE30952A0F3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3:11.013" v="1036"/>
          <ac:spMkLst>
            <pc:docMk/>
            <pc:sldMk cId="3192675447" sldId="262"/>
            <ac:spMk id="9" creationId="{F68B2C62-7648-4430-90D5-AE0F252AF113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20:03:11.013" v="1036"/>
          <ac:spMkLst>
            <pc:docMk/>
            <pc:sldMk cId="3192675447" sldId="262"/>
            <ac:spMk id="18" creationId="{F68B2C62-7648-4430-90D5-AE0F252AF113}"/>
          </ac:spMkLst>
        </pc:spChg>
        <pc:graphicFrameChg chg="add mod modGraphic">
          <ac:chgData name="Preyati Hitendra Prajapati" userId="S::phprajapati1@myseneca.ca::5950e7fc-0a78-410a-a4d0-ec169670dd35" providerId="AD" clId="Web-{9F3527A5-26FC-4FA3-9A9F-C33A15067229}" dt="2023-01-10T20:03:11.013" v="1036"/>
          <ac:graphicFrameMkLst>
            <pc:docMk/>
            <pc:sldMk cId="3192675447" sldId="262"/>
            <ac:graphicFrameMk id="5" creationId="{FF9F26DA-65A0-6A92-89FC-7D8CA93B181C}"/>
          </ac:graphicFrameMkLst>
        </pc:graphicFrameChg>
        <pc:cxnChg chg="add del">
          <ac:chgData name="Preyati Hitendra Prajapati" userId="S::phprajapati1@myseneca.ca::5950e7fc-0a78-410a-a4d0-ec169670dd35" providerId="AD" clId="Web-{9F3527A5-26FC-4FA3-9A9F-C33A15067229}" dt="2023-01-10T20:03:11.013" v="1036"/>
          <ac:cxnSpMkLst>
            <pc:docMk/>
            <pc:sldMk cId="3192675447" sldId="262"/>
            <ac:cxnSpMk id="11" creationId="{AAD0195E-7F27-4D06-9427-0C121D721A14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3:11.013" v="1036"/>
          <ac:cxnSpMkLst>
            <pc:docMk/>
            <pc:sldMk cId="3192675447" sldId="262"/>
            <ac:cxnSpMk id="13" creationId="{9D74C2FC-3228-4FC1-B97B-87AD35508D91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3:11.013" v="1036"/>
          <ac:cxnSpMkLst>
            <pc:docMk/>
            <pc:sldMk cId="3192675447" sldId="262"/>
            <ac:cxnSpMk id="20" creationId="{AAD0195E-7F27-4D06-9427-0C121D721A14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3:11.013" v="1036"/>
          <ac:cxnSpMkLst>
            <pc:docMk/>
            <pc:sldMk cId="3192675447" sldId="262"/>
            <ac:cxnSpMk id="22" creationId="{9D74C2FC-3228-4FC1-B97B-87AD35508D91}"/>
          </ac:cxnSpMkLst>
        </pc:cxnChg>
      </pc:sldChg>
      <pc:sldChg chg="addSp delSp modSp new mod setBg">
        <pc:chgData name="Preyati Hitendra Prajapati" userId="S::phprajapati1@myseneca.ca::5950e7fc-0a78-410a-a4d0-ec169670dd35" providerId="AD" clId="Web-{9F3527A5-26FC-4FA3-9A9F-C33A15067229}" dt="2023-01-10T20:11:56.607" v="1130" actId="14100"/>
        <pc:sldMkLst>
          <pc:docMk/>
          <pc:sldMk cId="1904542426" sldId="263"/>
        </pc:sldMkLst>
        <pc:spChg chg="mod">
          <ac:chgData name="Preyati Hitendra Prajapati" userId="S::phprajapati1@myseneca.ca::5950e7fc-0a78-410a-a4d0-ec169670dd35" providerId="AD" clId="Web-{9F3527A5-26FC-4FA3-9A9F-C33A15067229}" dt="2023-01-10T20:08:36.336" v="1089"/>
          <ac:spMkLst>
            <pc:docMk/>
            <pc:sldMk cId="1904542426" sldId="263"/>
            <ac:spMk id="2" creationId="{30348E57-AE6F-762D-09DA-781EC3EE34B6}"/>
          </ac:spMkLst>
        </pc:spChg>
        <pc:spChg chg="add del mod">
          <ac:chgData name="Preyati Hitendra Prajapati" userId="S::phprajapati1@myseneca.ca::5950e7fc-0a78-410a-a4d0-ec169670dd35" providerId="AD" clId="Web-{9F3527A5-26FC-4FA3-9A9F-C33A15067229}" dt="2023-01-10T20:08:13.038" v="1088"/>
          <ac:spMkLst>
            <pc:docMk/>
            <pc:sldMk cId="1904542426" sldId="263"/>
            <ac:spMk id="3" creationId="{0822C343-3981-2F19-FE08-D61C14D3DA32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8:13.007" v="1087"/>
          <ac:spMkLst>
            <pc:docMk/>
            <pc:sldMk cId="1904542426" sldId="263"/>
            <ac:spMk id="7" creationId="{0822C343-3981-2F19-FE08-D61C14D3DA32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8:13.007" v="1087"/>
          <ac:spMkLst>
            <pc:docMk/>
            <pc:sldMk cId="1904542426" sldId="263"/>
            <ac:spMk id="8" creationId="{5F710FDB-0919-493E-8539-8240C23F1EB2}"/>
          </ac:spMkLst>
        </pc:spChg>
        <pc:spChg chg="add del">
          <ac:chgData name="Preyati Hitendra Prajapati" userId="S::phprajapati1@myseneca.ca::5950e7fc-0a78-410a-a4d0-ec169670dd35" providerId="AD" clId="Web-{9F3527A5-26FC-4FA3-9A9F-C33A15067229}" dt="2023-01-10T20:08:36.336" v="1089"/>
          <ac:spMkLst>
            <pc:docMk/>
            <pc:sldMk cId="1904542426" sldId="263"/>
            <ac:spMk id="9" creationId="{F68B2C62-7648-4430-90D5-AE0F252AF113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20:08:36.336" v="1089"/>
          <ac:spMkLst>
            <pc:docMk/>
            <pc:sldMk cId="1904542426" sldId="263"/>
            <ac:spMk id="17" creationId="{F68B2C62-7648-4430-90D5-AE0F252AF113}"/>
          </ac:spMkLst>
        </pc:spChg>
        <pc:graphicFrameChg chg="add del">
          <ac:chgData name="Preyati Hitendra Prajapati" userId="S::phprajapati1@myseneca.ca::5950e7fc-0a78-410a-a4d0-ec169670dd35" providerId="AD" clId="Web-{9F3527A5-26FC-4FA3-9A9F-C33A15067229}" dt="2023-01-10T20:08:10.522" v="1085"/>
          <ac:graphicFrameMkLst>
            <pc:docMk/>
            <pc:sldMk cId="1904542426" sldId="263"/>
            <ac:graphicFrameMk id="5" creationId="{319996F5-29E6-F398-3FE3-AEB938C7BCA9}"/>
          </ac:graphicFrameMkLst>
        </pc:graphicFrameChg>
        <pc:graphicFrameChg chg="add mod modGraphic">
          <ac:chgData name="Preyati Hitendra Prajapati" userId="S::phprajapati1@myseneca.ca::5950e7fc-0a78-410a-a4d0-ec169670dd35" providerId="AD" clId="Web-{9F3527A5-26FC-4FA3-9A9F-C33A15067229}" dt="2023-01-10T20:11:56.607" v="1130" actId="14100"/>
          <ac:graphicFrameMkLst>
            <pc:docMk/>
            <pc:sldMk cId="1904542426" sldId="263"/>
            <ac:graphicFrameMk id="12" creationId="{E17899DA-F6F1-A51E-4CD4-B7A6DF38DC72}"/>
          </ac:graphicFrameMkLst>
        </pc:graphicFrameChg>
        <pc:cxnChg chg="add del">
          <ac:chgData name="Preyati Hitendra Prajapati" userId="S::phprajapati1@myseneca.ca::5950e7fc-0a78-410a-a4d0-ec169670dd35" providerId="AD" clId="Web-{9F3527A5-26FC-4FA3-9A9F-C33A15067229}" dt="2023-01-10T20:08:13.007" v="1087"/>
          <ac:cxnSpMkLst>
            <pc:docMk/>
            <pc:sldMk cId="1904542426" sldId="263"/>
            <ac:cxnSpMk id="10" creationId="{8230C0A8-3E5C-476B-A64B-4D4FDE8D5A7C}"/>
          </ac:cxnSpMkLst>
        </pc:cxnChg>
        <pc:cxnChg chg="add del">
          <ac:chgData name="Preyati Hitendra Prajapati" userId="S::phprajapati1@myseneca.ca::5950e7fc-0a78-410a-a4d0-ec169670dd35" providerId="AD" clId="Web-{9F3527A5-26FC-4FA3-9A9F-C33A15067229}" dt="2023-01-10T20:08:36.336" v="1089"/>
          <ac:cxnSpMkLst>
            <pc:docMk/>
            <pc:sldMk cId="1904542426" sldId="263"/>
            <ac:cxnSpMk id="11" creationId="{9BB96FAB-CCBF-4D1E-9D0D-B038ACC29BD0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08:36.336" v="1089"/>
          <ac:cxnSpMkLst>
            <pc:docMk/>
            <pc:sldMk cId="1904542426" sldId="263"/>
            <ac:cxnSpMk id="19" creationId="{4BFD5B9F-5FB6-467D-83D5-DF82F1907354}"/>
          </ac:cxnSpMkLst>
        </pc:cxnChg>
      </pc:sldChg>
      <pc:sldChg chg="addSp delSp modSp new mod setBg">
        <pc:chgData name="Preyati Hitendra Prajapati" userId="S::phprajapati1@myseneca.ca::5950e7fc-0a78-410a-a4d0-ec169670dd35" providerId="AD" clId="Web-{9F3527A5-26FC-4FA3-9A9F-C33A15067229}" dt="2023-01-10T20:28:42.216" v="1141"/>
        <pc:sldMkLst>
          <pc:docMk/>
          <pc:sldMk cId="4235055054" sldId="264"/>
        </pc:sldMkLst>
        <pc:spChg chg="mod">
          <ac:chgData name="Preyati Hitendra Prajapati" userId="S::phprajapati1@myseneca.ca::5950e7fc-0a78-410a-a4d0-ec169670dd35" providerId="AD" clId="Web-{9F3527A5-26FC-4FA3-9A9F-C33A15067229}" dt="2023-01-10T20:28:42.216" v="1141"/>
          <ac:spMkLst>
            <pc:docMk/>
            <pc:sldMk cId="4235055054" sldId="264"/>
            <ac:spMk id="2" creationId="{D4E42327-A9CA-25E2-7467-1510139A1A4F}"/>
          </ac:spMkLst>
        </pc:spChg>
        <pc:spChg chg="del">
          <ac:chgData name="Preyati Hitendra Prajapati" userId="S::phprajapati1@myseneca.ca::5950e7fc-0a78-410a-a4d0-ec169670dd35" providerId="AD" clId="Web-{9F3527A5-26FC-4FA3-9A9F-C33A15067229}" dt="2023-01-10T20:28:38.403" v="1140"/>
          <ac:spMkLst>
            <pc:docMk/>
            <pc:sldMk cId="4235055054" sldId="264"/>
            <ac:spMk id="3" creationId="{70B902BD-E3A4-D882-6E95-6FC3B7435F30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20:28:42.216" v="1141"/>
          <ac:spMkLst>
            <pc:docMk/>
            <pc:sldMk cId="4235055054" sldId="264"/>
            <ac:spMk id="13" creationId="{33E93247-6229-44AB-A550-739E971E690B}"/>
          </ac:spMkLst>
        </pc:spChg>
        <pc:picChg chg="add mod ord">
          <ac:chgData name="Preyati Hitendra Prajapati" userId="S::phprajapati1@myseneca.ca::5950e7fc-0a78-410a-a4d0-ec169670dd35" providerId="AD" clId="Web-{9F3527A5-26FC-4FA3-9A9F-C33A15067229}" dt="2023-01-10T20:28:42.216" v="1141"/>
          <ac:picMkLst>
            <pc:docMk/>
            <pc:sldMk cId="4235055054" sldId="264"/>
            <ac:picMk id="4" creationId="{80B890A7-F463-2980-B02C-5A8555771D54}"/>
          </ac:picMkLst>
        </pc:picChg>
        <pc:cxnChg chg="add">
          <ac:chgData name="Preyati Hitendra Prajapati" userId="S::phprajapati1@myseneca.ca::5950e7fc-0a78-410a-a4d0-ec169670dd35" providerId="AD" clId="Web-{9F3527A5-26FC-4FA3-9A9F-C33A15067229}" dt="2023-01-10T20:28:42.216" v="1141"/>
          <ac:cxnSpMkLst>
            <pc:docMk/>
            <pc:sldMk cId="4235055054" sldId="264"/>
            <ac:cxnSpMk id="9" creationId="{F64F9B95-9045-48D2-B9F3-2927E98F54AA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28:42.216" v="1141"/>
          <ac:cxnSpMkLst>
            <pc:docMk/>
            <pc:sldMk cId="4235055054" sldId="264"/>
            <ac:cxnSpMk id="11" creationId="{085AA86F-6A4D-4BCB-A045-D992CDC2959B}"/>
          </ac:cxnSpMkLst>
        </pc:cxnChg>
        <pc:cxnChg chg="add">
          <ac:chgData name="Preyati Hitendra Prajapati" userId="S::phprajapati1@myseneca.ca::5950e7fc-0a78-410a-a4d0-ec169670dd35" providerId="AD" clId="Web-{9F3527A5-26FC-4FA3-9A9F-C33A15067229}" dt="2023-01-10T20:28:42.216" v="1141"/>
          <ac:cxnSpMkLst>
            <pc:docMk/>
            <pc:sldMk cId="4235055054" sldId="264"/>
            <ac:cxnSpMk id="15" creationId="{EE2E603F-4A95-4FE8-BB06-211DFD75DBEF}"/>
          </ac:cxnSpMkLst>
        </pc:cxnChg>
      </pc:sldChg>
      <pc:sldChg chg="modSp new">
        <pc:chgData name="Preyati Hitendra Prajapati" userId="S::phprajapati1@myseneca.ca::5950e7fc-0a78-410a-a4d0-ec169670dd35" providerId="AD" clId="Web-{9F3527A5-26FC-4FA3-9A9F-C33A15067229}" dt="2023-01-10T20:31:49.690" v="1294" actId="20577"/>
        <pc:sldMkLst>
          <pc:docMk/>
          <pc:sldMk cId="1831131263" sldId="265"/>
        </pc:sldMkLst>
        <pc:spChg chg="mod">
          <ac:chgData name="Preyati Hitendra Prajapati" userId="S::phprajapati1@myseneca.ca::5950e7fc-0a78-410a-a4d0-ec169670dd35" providerId="AD" clId="Web-{9F3527A5-26FC-4FA3-9A9F-C33A15067229}" dt="2023-01-10T20:28:58.544" v="1146" actId="20577"/>
          <ac:spMkLst>
            <pc:docMk/>
            <pc:sldMk cId="1831131263" sldId="265"/>
            <ac:spMk id="2" creationId="{5C143A32-13AB-7AAC-446A-61D5EF87BBF8}"/>
          </ac:spMkLst>
        </pc:spChg>
        <pc:spChg chg="mod">
          <ac:chgData name="Preyati Hitendra Prajapati" userId="S::phprajapati1@myseneca.ca::5950e7fc-0a78-410a-a4d0-ec169670dd35" providerId="AD" clId="Web-{9F3527A5-26FC-4FA3-9A9F-C33A15067229}" dt="2023-01-10T20:31:49.690" v="1294" actId="20577"/>
          <ac:spMkLst>
            <pc:docMk/>
            <pc:sldMk cId="1831131263" sldId="265"/>
            <ac:spMk id="3" creationId="{9652D33A-E565-C6AE-C24A-70E4647B80A7}"/>
          </ac:spMkLst>
        </pc:spChg>
      </pc:sldChg>
      <pc:sldChg chg="addSp delSp modSp new mod setBg modClrScheme chgLayout">
        <pc:chgData name="Preyati Hitendra Prajapati" userId="S::phprajapati1@myseneca.ca::5950e7fc-0a78-410a-a4d0-ec169670dd35" providerId="AD" clId="Web-{9F3527A5-26FC-4FA3-9A9F-C33A15067229}" dt="2023-01-10T20:32:44.364" v="1304" actId="14100"/>
        <pc:sldMkLst>
          <pc:docMk/>
          <pc:sldMk cId="1410530695" sldId="266"/>
        </pc:sldMkLst>
        <pc:spChg chg="mod ord">
          <ac:chgData name="Preyati Hitendra Prajapati" userId="S::phprajapati1@myseneca.ca::5950e7fc-0a78-410a-a4d0-ec169670dd35" providerId="AD" clId="Web-{9F3527A5-26FC-4FA3-9A9F-C33A15067229}" dt="2023-01-10T20:32:44.364" v="1304" actId="14100"/>
          <ac:spMkLst>
            <pc:docMk/>
            <pc:sldMk cId="1410530695" sldId="266"/>
            <ac:spMk id="2" creationId="{5AE9D2E8-CF86-0BF7-EDE6-F5D4643EC48B}"/>
          </ac:spMkLst>
        </pc:spChg>
        <pc:spChg chg="del mod ord">
          <ac:chgData name="Preyati Hitendra Prajapati" userId="S::phprajapati1@myseneca.ca::5950e7fc-0a78-410a-a4d0-ec169670dd35" providerId="AD" clId="Web-{9F3527A5-26FC-4FA3-9A9F-C33A15067229}" dt="2023-01-10T20:32:04.097" v="1297"/>
          <ac:spMkLst>
            <pc:docMk/>
            <pc:sldMk cId="1410530695" sldId="266"/>
            <ac:spMk id="3" creationId="{455A30AF-7C4D-A29B-D50D-CF5DADB8AA46}"/>
          </ac:spMkLst>
        </pc:spChg>
        <pc:spChg chg="add">
          <ac:chgData name="Preyati Hitendra Prajapati" userId="S::phprajapati1@myseneca.ca::5950e7fc-0a78-410a-a4d0-ec169670dd35" providerId="AD" clId="Web-{9F3527A5-26FC-4FA3-9A9F-C33A15067229}" dt="2023-01-10T20:32:17.441" v="1303"/>
          <ac:spMkLst>
            <pc:docMk/>
            <pc:sldMk cId="1410530695" sldId="266"/>
            <ac:spMk id="7" creationId="{DEF92653-5D6D-47E6-8744-0DAF76E049C4}"/>
          </ac:spMkLst>
        </pc:spChg>
        <pc:cxnChg chg="add">
          <ac:chgData name="Preyati Hitendra Prajapati" userId="S::phprajapati1@myseneca.ca::5950e7fc-0a78-410a-a4d0-ec169670dd35" providerId="AD" clId="Web-{9F3527A5-26FC-4FA3-9A9F-C33A15067229}" dt="2023-01-10T20:32:17.441" v="1303"/>
          <ac:cxnSpMkLst>
            <pc:docMk/>
            <pc:sldMk cId="1410530695" sldId="266"/>
            <ac:cxnSpMk id="9" creationId="{9CA98CE3-81A7-4FFE-A047-9AA65998D877}"/>
          </ac:cxnSpMkLst>
        </pc:cxnChg>
      </pc:sldChg>
      <pc:sldMasterChg chg="del delSldLayout">
        <pc:chgData name="Preyati Hitendra Prajapati" userId="S::phprajapati1@myseneca.ca::5950e7fc-0a78-410a-a4d0-ec169670dd35" providerId="AD" clId="Web-{9F3527A5-26FC-4FA3-9A9F-C33A15067229}" dt="2023-01-10T16:58:02.920" v="19"/>
        <pc:sldMasterMkLst>
          <pc:docMk/>
          <pc:sldMasterMk cId="2460954070" sldId="2147483660"/>
        </pc:sldMasterMkLst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reyati Hitendra Prajapati" userId="S::phprajapati1@myseneca.ca::5950e7fc-0a78-410a-a4d0-ec169670dd35" providerId="AD" clId="Web-{9F3527A5-26FC-4FA3-9A9F-C33A15067229}" dt="2023-01-10T16:58:02.920" v="19"/>
        <pc:sldMasterMkLst>
          <pc:docMk/>
          <pc:sldMasterMk cId="4080459257" sldId="2147483698"/>
        </pc:sldMasterMkLst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2073455808" sldId="2147483687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129257679" sldId="2147483688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1474170781" sldId="2147483689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427210040" sldId="2147483690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4138837345" sldId="2147483691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3602600154" sldId="2147483692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3865851286" sldId="2147483693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716870783" sldId="2147483694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2172672982" sldId="2147483695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4131931187" sldId="2147483696"/>
          </pc:sldLayoutMkLst>
        </pc:sldLayoutChg>
        <pc:sldLayoutChg chg="add">
          <pc:chgData name="Preyati Hitendra Prajapati" userId="S::phprajapati1@myseneca.ca::5950e7fc-0a78-410a-a4d0-ec169670dd35" providerId="AD" clId="Web-{9F3527A5-26FC-4FA3-9A9F-C33A15067229}" dt="2023-01-10T16:58:02.920" v="19"/>
          <pc:sldLayoutMkLst>
            <pc:docMk/>
            <pc:sldMasterMk cId="4080459257" sldId="2147483698"/>
            <pc:sldLayoutMk cId="2398666594" sldId="214748369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3B6CA-548D-4E70-AC3D-3337B0198F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96BDBF4-F8DE-4136-8EE2-751A925FEB11}">
      <dgm:prSet/>
      <dgm:spPr/>
      <dgm:t>
        <a:bodyPr/>
        <a:lstStyle/>
        <a:p>
          <a:r>
            <a:rPr lang="en-US"/>
            <a:t>The Inward Outward Register System is intended for use of various branch offices that send and receive daily courier/post physical mail.This application can handle inbound and outbound traffic as well as reporting.</a:t>
          </a:r>
        </a:p>
      </dgm:t>
    </dgm:pt>
    <dgm:pt modelId="{6505C4DF-330F-4A98-9EC1-375EC115CE1B}" type="parTrans" cxnId="{43C1680D-F8D9-4186-9069-189E60BA4DB2}">
      <dgm:prSet/>
      <dgm:spPr/>
      <dgm:t>
        <a:bodyPr/>
        <a:lstStyle/>
        <a:p>
          <a:endParaRPr lang="en-US"/>
        </a:p>
      </dgm:t>
    </dgm:pt>
    <dgm:pt modelId="{3FE36439-7F0C-491F-A892-886F633E1D0F}" type="sibTrans" cxnId="{43C1680D-F8D9-4186-9069-189E60BA4DB2}">
      <dgm:prSet/>
      <dgm:spPr/>
      <dgm:t>
        <a:bodyPr/>
        <a:lstStyle/>
        <a:p>
          <a:endParaRPr lang="en-US"/>
        </a:p>
      </dgm:t>
    </dgm:pt>
    <dgm:pt modelId="{E8ABB39C-8A02-482B-A8D0-476C34136AE1}">
      <dgm:prSet/>
      <dgm:spPr/>
      <dgm:t>
        <a:bodyPr/>
        <a:lstStyle/>
        <a:p>
          <a:r>
            <a:rPr lang="en-US"/>
            <a:t>With the help of this system ,we can be able to record the data of any product. It will help the organization to search the product easily.</a:t>
          </a:r>
        </a:p>
      </dgm:t>
    </dgm:pt>
    <dgm:pt modelId="{011B9B0A-BF3B-4273-AF84-BA49A85562FF}" type="parTrans" cxnId="{DD5FC54D-6437-4922-B179-D8DE0D599307}">
      <dgm:prSet/>
      <dgm:spPr/>
      <dgm:t>
        <a:bodyPr/>
        <a:lstStyle/>
        <a:p>
          <a:endParaRPr lang="en-US"/>
        </a:p>
      </dgm:t>
    </dgm:pt>
    <dgm:pt modelId="{6D84AC25-FD99-4DF2-9AFF-1CB6D87D7E87}" type="sibTrans" cxnId="{DD5FC54D-6437-4922-B179-D8DE0D599307}">
      <dgm:prSet/>
      <dgm:spPr/>
      <dgm:t>
        <a:bodyPr/>
        <a:lstStyle/>
        <a:p>
          <a:endParaRPr lang="en-US"/>
        </a:p>
      </dgm:t>
    </dgm:pt>
    <dgm:pt modelId="{5DDB145A-0CFC-462B-B590-9D189C48F52E}" type="pres">
      <dgm:prSet presAssocID="{D333B6CA-548D-4E70-AC3D-3337B0198FEA}" presName="root" presStyleCnt="0">
        <dgm:presLayoutVars>
          <dgm:dir/>
          <dgm:resizeHandles val="exact"/>
        </dgm:presLayoutVars>
      </dgm:prSet>
      <dgm:spPr/>
    </dgm:pt>
    <dgm:pt modelId="{D9F72CA5-0FBD-4E06-BD22-4600B0C3231F}" type="pres">
      <dgm:prSet presAssocID="{D96BDBF4-F8DE-4136-8EE2-751A925FEB11}" presName="compNode" presStyleCnt="0"/>
      <dgm:spPr/>
    </dgm:pt>
    <dgm:pt modelId="{1E000F44-4C36-4BA9-9DB9-7849901F58E5}" type="pres">
      <dgm:prSet presAssocID="{D96BDBF4-F8DE-4136-8EE2-751A925FEB11}" presName="bgRect" presStyleLbl="bgShp" presStyleIdx="0" presStyleCnt="2"/>
      <dgm:spPr/>
    </dgm:pt>
    <dgm:pt modelId="{D47503FA-5DE2-40F8-9EC8-4AEB46FA56C3}" type="pres">
      <dgm:prSet presAssocID="{D96BDBF4-F8DE-4136-8EE2-751A925FEB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EA3E663-E012-4219-B9FE-54FDBE5FECEE}" type="pres">
      <dgm:prSet presAssocID="{D96BDBF4-F8DE-4136-8EE2-751A925FEB11}" presName="spaceRect" presStyleCnt="0"/>
      <dgm:spPr/>
    </dgm:pt>
    <dgm:pt modelId="{3CA9E702-0A1E-4E0E-8EAC-F27A76F1CFA1}" type="pres">
      <dgm:prSet presAssocID="{D96BDBF4-F8DE-4136-8EE2-751A925FEB11}" presName="parTx" presStyleLbl="revTx" presStyleIdx="0" presStyleCnt="2">
        <dgm:presLayoutVars>
          <dgm:chMax val="0"/>
          <dgm:chPref val="0"/>
        </dgm:presLayoutVars>
      </dgm:prSet>
      <dgm:spPr/>
    </dgm:pt>
    <dgm:pt modelId="{7B992C8C-AFF3-490D-95E1-A7E787505D5E}" type="pres">
      <dgm:prSet presAssocID="{3FE36439-7F0C-491F-A892-886F633E1D0F}" presName="sibTrans" presStyleCnt="0"/>
      <dgm:spPr/>
    </dgm:pt>
    <dgm:pt modelId="{A39B8AA5-D23B-44AB-B1F8-C47DD30DA2B3}" type="pres">
      <dgm:prSet presAssocID="{E8ABB39C-8A02-482B-A8D0-476C34136AE1}" presName="compNode" presStyleCnt="0"/>
      <dgm:spPr/>
    </dgm:pt>
    <dgm:pt modelId="{97EF13FD-7BBB-4CAB-9C30-71ADA39C76C5}" type="pres">
      <dgm:prSet presAssocID="{E8ABB39C-8A02-482B-A8D0-476C34136AE1}" presName="bgRect" presStyleLbl="bgShp" presStyleIdx="1" presStyleCnt="2"/>
      <dgm:spPr/>
    </dgm:pt>
    <dgm:pt modelId="{6B793A24-23B4-44C9-B856-527B3022F334}" type="pres">
      <dgm:prSet presAssocID="{E8ABB39C-8A02-482B-A8D0-476C34136A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36C33D3-1009-4EFD-9FFE-B7C2C4B73D5A}" type="pres">
      <dgm:prSet presAssocID="{E8ABB39C-8A02-482B-A8D0-476C34136AE1}" presName="spaceRect" presStyleCnt="0"/>
      <dgm:spPr/>
    </dgm:pt>
    <dgm:pt modelId="{AE5023B9-9EC8-4FE5-89ED-6CF213DA04CC}" type="pres">
      <dgm:prSet presAssocID="{E8ABB39C-8A02-482B-A8D0-476C34136A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73D5D00-B50C-4388-96F8-49EA91DEB0BA}" type="presOf" srcId="{D96BDBF4-F8DE-4136-8EE2-751A925FEB11}" destId="{3CA9E702-0A1E-4E0E-8EAC-F27A76F1CFA1}" srcOrd="0" destOrd="0" presId="urn:microsoft.com/office/officeart/2018/2/layout/IconVerticalSolidList"/>
    <dgm:cxn modelId="{43C1680D-F8D9-4186-9069-189E60BA4DB2}" srcId="{D333B6CA-548D-4E70-AC3D-3337B0198FEA}" destId="{D96BDBF4-F8DE-4136-8EE2-751A925FEB11}" srcOrd="0" destOrd="0" parTransId="{6505C4DF-330F-4A98-9EC1-375EC115CE1B}" sibTransId="{3FE36439-7F0C-491F-A892-886F633E1D0F}"/>
    <dgm:cxn modelId="{7CCB166D-444A-44F5-8295-BC8FF38036E5}" type="presOf" srcId="{D333B6CA-548D-4E70-AC3D-3337B0198FEA}" destId="{5DDB145A-0CFC-462B-B590-9D189C48F52E}" srcOrd="0" destOrd="0" presId="urn:microsoft.com/office/officeart/2018/2/layout/IconVerticalSolidList"/>
    <dgm:cxn modelId="{DD5FC54D-6437-4922-B179-D8DE0D599307}" srcId="{D333B6CA-548D-4E70-AC3D-3337B0198FEA}" destId="{E8ABB39C-8A02-482B-A8D0-476C34136AE1}" srcOrd="1" destOrd="0" parTransId="{011B9B0A-BF3B-4273-AF84-BA49A85562FF}" sibTransId="{6D84AC25-FD99-4DF2-9AFF-1CB6D87D7E87}"/>
    <dgm:cxn modelId="{8C032FD6-96EA-41CF-B374-30F4A0E6B884}" type="presOf" srcId="{E8ABB39C-8A02-482B-A8D0-476C34136AE1}" destId="{AE5023B9-9EC8-4FE5-89ED-6CF213DA04CC}" srcOrd="0" destOrd="0" presId="urn:microsoft.com/office/officeart/2018/2/layout/IconVerticalSolidList"/>
    <dgm:cxn modelId="{7ECB5AAA-B91A-49FD-A18D-3DDE9522D816}" type="presParOf" srcId="{5DDB145A-0CFC-462B-B590-9D189C48F52E}" destId="{D9F72CA5-0FBD-4E06-BD22-4600B0C3231F}" srcOrd="0" destOrd="0" presId="urn:microsoft.com/office/officeart/2018/2/layout/IconVerticalSolidList"/>
    <dgm:cxn modelId="{00438F77-659C-4AA7-A3F6-CB6748EFE91F}" type="presParOf" srcId="{D9F72CA5-0FBD-4E06-BD22-4600B0C3231F}" destId="{1E000F44-4C36-4BA9-9DB9-7849901F58E5}" srcOrd="0" destOrd="0" presId="urn:microsoft.com/office/officeart/2018/2/layout/IconVerticalSolidList"/>
    <dgm:cxn modelId="{01E4DFE3-86B7-4B31-A6DF-FB7E4AC510F4}" type="presParOf" srcId="{D9F72CA5-0FBD-4E06-BD22-4600B0C3231F}" destId="{D47503FA-5DE2-40F8-9EC8-4AEB46FA56C3}" srcOrd="1" destOrd="0" presId="urn:microsoft.com/office/officeart/2018/2/layout/IconVerticalSolidList"/>
    <dgm:cxn modelId="{79E63E38-782D-4F79-BBBC-D00A3F9C9058}" type="presParOf" srcId="{D9F72CA5-0FBD-4E06-BD22-4600B0C3231F}" destId="{9EA3E663-E012-4219-B9FE-54FDBE5FECEE}" srcOrd="2" destOrd="0" presId="urn:microsoft.com/office/officeart/2018/2/layout/IconVerticalSolidList"/>
    <dgm:cxn modelId="{5B01C9E8-1C25-41F8-9F52-66C3179B7860}" type="presParOf" srcId="{D9F72CA5-0FBD-4E06-BD22-4600B0C3231F}" destId="{3CA9E702-0A1E-4E0E-8EAC-F27A76F1CFA1}" srcOrd="3" destOrd="0" presId="urn:microsoft.com/office/officeart/2018/2/layout/IconVerticalSolidList"/>
    <dgm:cxn modelId="{4B7EAC50-C227-4564-8D43-B50A3BCF65CF}" type="presParOf" srcId="{5DDB145A-0CFC-462B-B590-9D189C48F52E}" destId="{7B992C8C-AFF3-490D-95E1-A7E787505D5E}" srcOrd="1" destOrd="0" presId="urn:microsoft.com/office/officeart/2018/2/layout/IconVerticalSolidList"/>
    <dgm:cxn modelId="{E8C73731-BDB7-4103-A7B1-42EA8F8CFAA9}" type="presParOf" srcId="{5DDB145A-0CFC-462B-B590-9D189C48F52E}" destId="{A39B8AA5-D23B-44AB-B1F8-C47DD30DA2B3}" srcOrd="2" destOrd="0" presId="urn:microsoft.com/office/officeart/2018/2/layout/IconVerticalSolidList"/>
    <dgm:cxn modelId="{017AA932-387B-43EF-8EDE-41ED7512B39F}" type="presParOf" srcId="{A39B8AA5-D23B-44AB-B1F8-C47DD30DA2B3}" destId="{97EF13FD-7BBB-4CAB-9C30-71ADA39C76C5}" srcOrd="0" destOrd="0" presId="urn:microsoft.com/office/officeart/2018/2/layout/IconVerticalSolidList"/>
    <dgm:cxn modelId="{9769FC94-4B42-4F19-AA14-FFDBA7F0484A}" type="presParOf" srcId="{A39B8AA5-D23B-44AB-B1F8-C47DD30DA2B3}" destId="{6B793A24-23B4-44C9-B856-527B3022F334}" srcOrd="1" destOrd="0" presId="urn:microsoft.com/office/officeart/2018/2/layout/IconVerticalSolidList"/>
    <dgm:cxn modelId="{AB54A4EE-14BB-4E8E-AB44-6B1055F412E0}" type="presParOf" srcId="{A39B8AA5-D23B-44AB-B1F8-C47DD30DA2B3}" destId="{D36C33D3-1009-4EFD-9FFE-B7C2C4B73D5A}" srcOrd="2" destOrd="0" presId="urn:microsoft.com/office/officeart/2018/2/layout/IconVerticalSolidList"/>
    <dgm:cxn modelId="{0807633A-FA45-4DCE-8BE9-0724E12EC7D9}" type="presParOf" srcId="{A39B8AA5-D23B-44AB-B1F8-C47DD30DA2B3}" destId="{AE5023B9-9EC8-4FE5-89ED-6CF213DA04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D2C37-27F4-43C1-B160-6A3409AD36A3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308EEEE-6E88-44B8-AB6E-935DE670677D}">
      <dgm:prSet/>
      <dgm:spPr/>
      <dgm:t>
        <a:bodyPr/>
        <a:lstStyle/>
        <a:p>
          <a:r>
            <a:rPr lang="en-US"/>
            <a:t>Inward No.</a:t>
          </a:r>
        </a:p>
      </dgm:t>
    </dgm:pt>
    <dgm:pt modelId="{62C68E81-BD7E-4BCF-AEEB-2CB1C4331137}" type="parTrans" cxnId="{45C9DCFB-3387-438C-A61F-6E6396E6E96D}">
      <dgm:prSet/>
      <dgm:spPr/>
      <dgm:t>
        <a:bodyPr/>
        <a:lstStyle/>
        <a:p>
          <a:endParaRPr lang="en-US"/>
        </a:p>
      </dgm:t>
    </dgm:pt>
    <dgm:pt modelId="{2CA8A29B-C235-4A2C-B8AF-819386FC9498}" type="sibTrans" cxnId="{45C9DCFB-3387-438C-A61F-6E6396E6E96D}">
      <dgm:prSet/>
      <dgm:spPr/>
      <dgm:t>
        <a:bodyPr/>
        <a:lstStyle/>
        <a:p>
          <a:endParaRPr lang="en-US"/>
        </a:p>
      </dgm:t>
    </dgm:pt>
    <dgm:pt modelId="{5DF70E55-CE1D-429B-A3E9-B090B122DD8B}">
      <dgm:prSet/>
      <dgm:spPr/>
      <dgm:t>
        <a:bodyPr/>
        <a:lstStyle/>
        <a:p>
          <a:r>
            <a:rPr lang="en-US"/>
            <a:t>Date</a:t>
          </a:r>
        </a:p>
      </dgm:t>
    </dgm:pt>
    <dgm:pt modelId="{28F0F713-6384-465C-BFD3-67D9CF656557}" type="parTrans" cxnId="{7B972A35-6873-422C-86E4-8918686E176B}">
      <dgm:prSet/>
      <dgm:spPr/>
      <dgm:t>
        <a:bodyPr/>
        <a:lstStyle/>
        <a:p>
          <a:endParaRPr lang="en-US"/>
        </a:p>
      </dgm:t>
    </dgm:pt>
    <dgm:pt modelId="{6C31EB4D-1177-484C-A470-65D2FC8366CB}" type="sibTrans" cxnId="{7B972A35-6873-422C-86E4-8918686E176B}">
      <dgm:prSet/>
      <dgm:spPr/>
      <dgm:t>
        <a:bodyPr/>
        <a:lstStyle/>
        <a:p>
          <a:endParaRPr lang="en-US"/>
        </a:p>
      </dgm:t>
    </dgm:pt>
    <dgm:pt modelId="{2EB56141-AEC4-4B16-9FE4-4AFEEEA21715}">
      <dgm:prSet/>
      <dgm:spPr/>
      <dgm:t>
        <a:bodyPr/>
        <a:lstStyle/>
        <a:p>
          <a:r>
            <a:rPr lang="en-US"/>
            <a:t>Intime</a:t>
          </a:r>
        </a:p>
      </dgm:t>
    </dgm:pt>
    <dgm:pt modelId="{022A59A9-6F95-4852-B425-C114C06094EF}" type="parTrans" cxnId="{2F92F326-5F1A-481D-9431-38DE56B5E21B}">
      <dgm:prSet/>
      <dgm:spPr/>
      <dgm:t>
        <a:bodyPr/>
        <a:lstStyle/>
        <a:p>
          <a:endParaRPr lang="en-US"/>
        </a:p>
      </dgm:t>
    </dgm:pt>
    <dgm:pt modelId="{1544ECB0-502A-4DF1-BB45-C8A7149BB710}" type="sibTrans" cxnId="{2F92F326-5F1A-481D-9431-38DE56B5E21B}">
      <dgm:prSet/>
      <dgm:spPr/>
      <dgm:t>
        <a:bodyPr/>
        <a:lstStyle/>
        <a:p>
          <a:endParaRPr lang="en-US"/>
        </a:p>
      </dgm:t>
    </dgm:pt>
    <dgm:pt modelId="{D0BC9454-3C9D-4717-8079-5EA3456EBCE2}">
      <dgm:prSet/>
      <dgm:spPr/>
      <dgm:t>
        <a:bodyPr/>
        <a:lstStyle/>
        <a:p>
          <a:r>
            <a:rPr lang="en-US"/>
            <a:t>Bill or Challen No.</a:t>
          </a:r>
        </a:p>
      </dgm:t>
    </dgm:pt>
    <dgm:pt modelId="{D61B3023-EB96-4913-8E85-1ED6538BCBE5}" type="parTrans" cxnId="{B5C25F88-791F-4568-9DDF-472EFF202C35}">
      <dgm:prSet/>
      <dgm:spPr/>
      <dgm:t>
        <a:bodyPr/>
        <a:lstStyle/>
        <a:p>
          <a:endParaRPr lang="en-US"/>
        </a:p>
      </dgm:t>
    </dgm:pt>
    <dgm:pt modelId="{5F2E0F5E-0BAC-4177-81D5-D3B172FF64AF}" type="sibTrans" cxnId="{B5C25F88-791F-4568-9DDF-472EFF202C35}">
      <dgm:prSet/>
      <dgm:spPr/>
      <dgm:t>
        <a:bodyPr/>
        <a:lstStyle/>
        <a:p>
          <a:endParaRPr lang="en-US"/>
        </a:p>
      </dgm:t>
    </dgm:pt>
    <dgm:pt modelId="{0FB616EE-505C-4384-87E7-AB2859218CA3}">
      <dgm:prSet/>
      <dgm:spPr/>
      <dgm:t>
        <a:bodyPr/>
        <a:lstStyle/>
        <a:p>
          <a:r>
            <a:rPr lang="en-US"/>
            <a:t>Supplier Name</a:t>
          </a:r>
        </a:p>
      </dgm:t>
    </dgm:pt>
    <dgm:pt modelId="{1B5AB578-60C1-4509-8AA1-21BCDF46179F}" type="parTrans" cxnId="{77801D4F-7B39-445F-9E0B-97876122F4F5}">
      <dgm:prSet/>
      <dgm:spPr/>
      <dgm:t>
        <a:bodyPr/>
        <a:lstStyle/>
        <a:p>
          <a:endParaRPr lang="en-US"/>
        </a:p>
      </dgm:t>
    </dgm:pt>
    <dgm:pt modelId="{8190E4DE-3F10-46A8-A951-722C3FDDA61F}" type="sibTrans" cxnId="{77801D4F-7B39-445F-9E0B-97876122F4F5}">
      <dgm:prSet/>
      <dgm:spPr/>
      <dgm:t>
        <a:bodyPr/>
        <a:lstStyle/>
        <a:p>
          <a:endParaRPr lang="en-US"/>
        </a:p>
      </dgm:t>
    </dgm:pt>
    <dgm:pt modelId="{AAB506C5-4A2B-4E71-B31E-6DAF9E83B23E}">
      <dgm:prSet/>
      <dgm:spPr/>
      <dgm:t>
        <a:bodyPr/>
        <a:lstStyle/>
        <a:p>
          <a:r>
            <a:rPr lang="en-US"/>
            <a:t>Material Particulars</a:t>
          </a:r>
        </a:p>
      </dgm:t>
    </dgm:pt>
    <dgm:pt modelId="{50097539-F294-42F0-B81F-2F40AA7C403A}" type="parTrans" cxnId="{B637B0E9-DCF5-404C-AD1E-7EA983899C0E}">
      <dgm:prSet/>
      <dgm:spPr/>
      <dgm:t>
        <a:bodyPr/>
        <a:lstStyle/>
        <a:p>
          <a:endParaRPr lang="en-US"/>
        </a:p>
      </dgm:t>
    </dgm:pt>
    <dgm:pt modelId="{0A8A088C-E117-40DA-A7E7-172784A723A4}" type="sibTrans" cxnId="{B637B0E9-DCF5-404C-AD1E-7EA983899C0E}">
      <dgm:prSet/>
      <dgm:spPr/>
      <dgm:t>
        <a:bodyPr/>
        <a:lstStyle/>
        <a:p>
          <a:endParaRPr lang="en-US"/>
        </a:p>
      </dgm:t>
    </dgm:pt>
    <dgm:pt modelId="{64C1E65D-A9BD-4E52-8E9C-3791425A04B4}">
      <dgm:prSet/>
      <dgm:spPr/>
      <dgm:t>
        <a:bodyPr/>
        <a:lstStyle/>
        <a:p>
          <a:r>
            <a:rPr lang="en-US"/>
            <a:t>Quantity</a:t>
          </a:r>
        </a:p>
      </dgm:t>
    </dgm:pt>
    <dgm:pt modelId="{FA4E95DA-6027-4CC8-BAFF-AF4DA2CBDB56}" type="parTrans" cxnId="{C0135F7A-A9B5-4310-941F-7142EAFD52C3}">
      <dgm:prSet/>
      <dgm:spPr/>
      <dgm:t>
        <a:bodyPr/>
        <a:lstStyle/>
        <a:p>
          <a:endParaRPr lang="en-US"/>
        </a:p>
      </dgm:t>
    </dgm:pt>
    <dgm:pt modelId="{15AFCAB6-1D4D-47AD-A4B7-B35C93B88CA0}" type="sibTrans" cxnId="{C0135F7A-A9B5-4310-941F-7142EAFD52C3}">
      <dgm:prSet/>
      <dgm:spPr/>
      <dgm:t>
        <a:bodyPr/>
        <a:lstStyle/>
        <a:p>
          <a:endParaRPr lang="en-US"/>
        </a:p>
      </dgm:t>
    </dgm:pt>
    <dgm:pt modelId="{B1B9CD4C-BBC8-48C1-8D7A-2F722CA31158}">
      <dgm:prSet/>
      <dgm:spPr/>
      <dgm:t>
        <a:bodyPr/>
        <a:lstStyle/>
        <a:p>
          <a:r>
            <a:rPr lang="en-US"/>
            <a:t>Vehicle Number</a:t>
          </a:r>
        </a:p>
      </dgm:t>
    </dgm:pt>
    <dgm:pt modelId="{5CD12A5F-8958-4295-A0EE-D8D3AF3EC486}" type="parTrans" cxnId="{30192692-08D3-48E2-8CC1-034E260B504E}">
      <dgm:prSet/>
      <dgm:spPr/>
      <dgm:t>
        <a:bodyPr/>
        <a:lstStyle/>
        <a:p>
          <a:endParaRPr lang="en-US"/>
        </a:p>
      </dgm:t>
    </dgm:pt>
    <dgm:pt modelId="{B1C24DB4-88F9-4BF4-9B46-F04D3D3F8064}" type="sibTrans" cxnId="{30192692-08D3-48E2-8CC1-034E260B504E}">
      <dgm:prSet/>
      <dgm:spPr/>
      <dgm:t>
        <a:bodyPr/>
        <a:lstStyle/>
        <a:p>
          <a:endParaRPr lang="en-US"/>
        </a:p>
      </dgm:t>
    </dgm:pt>
    <dgm:pt modelId="{0A9D11E6-AD43-4EC0-9B98-BE2E23713B9A}">
      <dgm:prSet/>
      <dgm:spPr/>
      <dgm:t>
        <a:bodyPr/>
        <a:lstStyle/>
        <a:p>
          <a:r>
            <a:rPr lang="en-US"/>
            <a:t>Driver's Name</a:t>
          </a:r>
        </a:p>
      </dgm:t>
    </dgm:pt>
    <dgm:pt modelId="{2BDBCD79-BA49-4D9E-8272-5D4B09C18B15}" type="parTrans" cxnId="{A25FAF8B-B8BF-4C8A-B5E9-5EA0FD8AAAAE}">
      <dgm:prSet/>
      <dgm:spPr/>
      <dgm:t>
        <a:bodyPr/>
        <a:lstStyle/>
        <a:p>
          <a:endParaRPr lang="en-US"/>
        </a:p>
      </dgm:t>
    </dgm:pt>
    <dgm:pt modelId="{7080C2F6-1C0B-434B-82EF-2F77D520047A}" type="sibTrans" cxnId="{A25FAF8B-B8BF-4C8A-B5E9-5EA0FD8AAAAE}">
      <dgm:prSet/>
      <dgm:spPr/>
      <dgm:t>
        <a:bodyPr/>
        <a:lstStyle/>
        <a:p>
          <a:endParaRPr lang="en-US"/>
        </a:p>
      </dgm:t>
    </dgm:pt>
    <dgm:pt modelId="{A65E9B90-A894-4099-817A-AA726D4C968E}">
      <dgm:prSet/>
      <dgm:spPr/>
      <dgm:t>
        <a:bodyPr/>
        <a:lstStyle/>
        <a:p>
          <a:r>
            <a:rPr lang="en-US"/>
            <a:t>Security Signature</a:t>
          </a:r>
        </a:p>
      </dgm:t>
    </dgm:pt>
    <dgm:pt modelId="{A99E03F8-CE80-4A08-A856-273F1CF62DED}" type="parTrans" cxnId="{3ED2E7D4-2C63-45B4-ACEA-3BFF178CCC8A}">
      <dgm:prSet/>
      <dgm:spPr/>
      <dgm:t>
        <a:bodyPr/>
        <a:lstStyle/>
        <a:p>
          <a:endParaRPr lang="en-US"/>
        </a:p>
      </dgm:t>
    </dgm:pt>
    <dgm:pt modelId="{5A2F79B1-6CBA-4C37-AE42-826EBB35FA60}" type="sibTrans" cxnId="{3ED2E7D4-2C63-45B4-ACEA-3BFF178CCC8A}">
      <dgm:prSet/>
      <dgm:spPr/>
      <dgm:t>
        <a:bodyPr/>
        <a:lstStyle/>
        <a:p>
          <a:endParaRPr lang="en-US"/>
        </a:p>
      </dgm:t>
    </dgm:pt>
    <dgm:pt modelId="{B1206D1F-4A05-4825-BD63-269B19547F43}">
      <dgm:prSet/>
      <dgm:spPr/>
      <dgm:t>
        <a:bodyPr/>
        <a:lstStyle/>
        <a:p>
          <a:r>
            <a:rPr lang="en-US"/>
            <a:t>Remarks</a:t>
          </a:r>
        </a:p>
      </dgm:t>
    </dgm:pt>
    <dgm:pt modelId="{4740E78E-A205-48E1-9CB2-F0C871B36478}" type="parTrans" cxnId="{5E8765F5-EB24-40A5-A619-012F25FF7B31}">
      <dgm:prSet/>
      <dgm:spPr/>
      <dgm:t>
        <a:bodyPr/>
        <a:lstStyle/>
        <a:p>
          <a:endParaRPr lang="en-US"/>
        </a:p>
      </dgm:t>
    </dgm:pt>
    <dgm:pt modelId="{9FB87FDB-595F-45B2-B82B-14218098C8F5}" type="sibTrans" cxnId="{5E8765F5-EB24-40A5-A619-012F25FF7B31}">
      <dgm:prSet/>
      <dgm:spPr/>
      <dgm:t>
        <a:bodyPr/>
        <a:lstStyle/>
        <a:p>
          <a:endParaRPr lang="en-US"/>
        </a:p>
      </dgm:t>
    </dgm:pt>
    <dgm:pt modelId="{A924A1DA-80B4-4B8A-98D4-0A98F2683E40}" type="pres">
      <dgm:prSet presAssocID="{D84D2C37-27F4-43C1-B160-6A3409AD36A3}" presName="diagram" presStyleCnt="0">
        <dgm:presLayoutVars>
          <dgm:dir/>
          <dgm:resizeHandles val="exact"/>
        </dgm:presLayoutVars>
      </dgm:prSet>
      <dgm:spPr/>
    </dgm:pt>
    <dgm:pt modelId="{E2782188-4054-43E9-8738-BBA464F291CA}" type="pres">
      <dgm:prSet presAssocID="{3308EEEE-6E88-44B8-AB6E-935DE670677D}" presName="node" presStyleLbl="node1" presStyleIdx="0" presStyleCnt="11">
        <dgm:presLayoutVars>
          <dgm:bulletEnabled val="1"/>
        </dgm:presLayoutVars>
      </dgm:prSet>
      <dgm:spPr/>
    </dgm:pt>
    <dgm:pt modelId="{C71C3FEE-3E08-4F44-AA37-B92246E2C360}" type="pres">
      <dgm:prSet presAssocID="{2CA8A29B-C235-4A2C-B8AF-819386FC9498}" presName="sibTrans" presStyleCnt="0"/>
      <dgm:spPr/>
    </dgm:pt>
    <dgm:pt modelId="{52EA8E3A-8AC7-43AF-B639-8E14988331D5}" type="pres">
      <dgm:prSet presAssocID="{5DF70E55-CE1D-429B-A3E9-B090B122DD8B}" presName="node" presStyleLbl="node1" presStyleIdx="1" presStyleCnt="11">
        <dgm:presLayoutVars>
          <dgm:bulletEnabled val="1"/>
        </dgm:presLayoutVars>
      </dgm:prSet>
      <dgm:spPr/>
    </dgm:pt>
    <dgm:pt modelId="{A201C95A-1855-4743-B56B-3159137BB9FD}" type="pres">
      <dgm:prSet presAssocID="{6C31EB4D-1177-484C-A470-65D2FC8366CB}" presName="sibTrans" presStyleCnt="0"/>
      <dgm:spPr/>
    </dgm:pt>
    <dgm:pt modelId="{21F6144E-6DB5-4ABE-B45D-CBD2061A289D}" type="pres">
      <dgm:prSet presAssocID="{2EB56141-AEC4-4B16-9FE4-4AFEEEA21715}" presName="node" presStyleLbl="node1" presStyleIdx="2" presStyleCnt="11">
        <dgm:presLayoutVars>
          <dgm:bulletEnabled val="1"/>
        </dgm:presLayoutVars>
      </dgm:prSet>
      <dgm:spPr/>
    </dgm:pt>
    <dgm:pt modelId="{1EAAC55F-21D5-433C-B8B8-DC22E2A14311}" type="pres">
      <dgm:prSet presAssocID="{1544ECB0-502A-4DF1-BB45-C8A7149BB710}" presName="sibTrans" presStyleCnt="0"/>
      <dgm:spPr/>
    </dgm:pt>
    <dgm:pt modelId="{860E94B6-F694-4ACB-9582-4C9462B43CBB}" type="pres">
      <dgm:prSet presAssocID="{D0BC9454-3C9D-4717-8079-5EA3456EBCE2}" presName="node" presStyleLbl="node1" presStyleIdx="3" presStyleCnt="11">
        <dgm:presLayoutVars>
          <dgm:bulletEnabled val="1"/>
        </dgm:presLayoutVars>
      </dgm:prSet>
      <dgm:spPr/>
    </dgm:pt>
    <dgm:pt modelId="{816F69E1-19EF-4864-AF84-11DCB90189BC}" type="pres">
      <dgm:prSet presAssocID="{5F2E0F5E-0BAC-4177-81D5-D3B172FF64AF}" presName="sibTrans" presStyleCnt="0"/>
      <dgm:spPr/>
    </dgm:pt>
    <dgm:pt modelId="{8591AB3D-70A7-478C-8C05-6AC3E00F109A}" type="pres">
      <dgm:prSet presAssocID="{0FB616EE-505C-4384-87E7-AB2859218CA3}" presName="node" presStyleLbl="node1" presStyleIdx="4" presStyleCnt="11">
        <dgm:presLayoutVars>
          <dgm:bulletEnabled val="1"/>
        </dgm:presLayoutVars>
      </dgm:prSet>
      <dgm:spPr/>
    </dgm:pt>
    <dgm:pt modelId="{DE69E143-8291-4234-902F-2FAC084CB1C7}" type="pres">
      <dgm:prSet presAssocID="{8190E4DE-3F10-46A8-A951-722C3FDDA61F}" presName="sibTrans" presStyleCnt="0"/>
      <dgm:spPr/>
    </dgm:pt>
    <dgm:pt modelId="{D9229028-943C-4EFC-A647-92B065F3368E}" type="pres">
      <dgm:prSet presAssocID="{AAB506C5-4A2B-4E71-B31E-6DAF9E83B23E}" presName="node" presStyleLbl="node1" presStyleIdx="5" presStyleCnt="11">
        <dgm:presLayoutVars>
          <dgm:bulletEnabled val="1"/>
        </dgm:presLayoutVars>
      </dgm:prSet>
      <dgm:spPr/>
    </dgm:pt>
    <dgm:pt modelId="{2721ACCE-4637-486D-BF5F-70642CD129FB}" type="pres">
      <dgm:prSet presAssocID="{0A8A088C-E117-40DA-A7E7-172784A723A4}" presName="sibTrans" presStyleCnt="0"/>
      <dgm:spPr/>
    </dgm:pt>
    <dgm:pt modelId="{9DEBDB77-00C1-48DF-9AC4-905F1D96F382}" type="pres">
      <dgm:prSet presAssocID="{64C1E65D-A9BD-4E52-8E9C-3791425A04B4}" presName="node" presStyleLbl="node1" presStyleIdx="6" presStyleCnt="11">
        <dgm:presLayoutVars>
          <dgm:bulletEnabled val="1"/>
        </dgm:presLayoutVars>
      </dgm:prSet>
      <dgm:spPr/>
    </dgm:pt>
    <dgm:pt modelId="{03054C48-9CFC-41F9-A904-4C76921A6EEA}" type="pres">
      <dgm:prSet presAssocID="{15AFCAB6-1D4D-47AD-A4B7-B35C93B88CA0}" presName="sibTrans" presStyleCnt="0"/>
      <dgm:spPr/>
    </dgm:pt>
    <dgm:pt modelId="{93626FD6-F688-4116-94BF-234EC8C2FE70}" type="pres">
      <dgm:prSet presAssocID="{B1B9CD4C-BBC8-48C1-8D7A-2F722CA31158}" presName="node" presStyleLbl="node1" presStyleIdx="7" presStyleCnt="11">
        <dgm:presLayoutVars>
          <dgm:bulletEnabled val="1"/>
        </dgm:presLayoutVars>
      </dgm:prSet>
      <dgm:spPr/>
    </dgm:pt>
    <dgm:pt modelId="{A291D8D5-56DA-449C-8431-32CF1539E6B4}" type="pres">
      <dgm:prSet presAssocID="{B1C24DB4-88F9-4BF4-9B46-F04D3D3F8064}" presName="sibTrans" presStyleCnt="0"/>
      <dgm:spPr/>
    </dgm:pt>
    <dgm:pt modelId="{9828F6BA-8AAE-4D74-A2C0-A2B4FD9458DE}" type="pres">
      <dgm:prSet presAssocID="{0A9D11E6-AD43-4EC0-9B98-BE2E23713B9A}" presName="node" presStyleLbl="node1" presStyleIdx="8" presStyleCnt="11">
        <dgm:presLayoutVars>
          <dgm:bulletEnabled val="1"/>
        </dgm:presLayoutVars>
      </dgm:prSet>
      <dgm:spPr/>
    </dgm:pt>
    <dgm:pt modelId="{AEE626CD-9A49-4C65-A86B-78FA6CAB4816}" type="pres">
      <dgm:prSet presAssocID="{7080C2F6-1C0B-434B-82EF-2F77D520047A}" presName="sibTrans" presStyleCnt="0"/>
      <dgm:spPr/>
    </dgm:pt>
    <dgm:pt modelId="{DFA0C87D-1A0A-4B3C-9D9C-5F80746367AF}" type="pres">
      <dgm:prSet presAssocID="{A65E9B90-A894-4099-817A-AA726D4C968E}" presName="node" presStyleLbl="node1" presStyleIdx="9" presStyleCnt="11">
        <dgm:presLayoutVars>
          <dgm:bulletEnabled val="1"/>
        </dgm:presLayoutVars>
      </dgm:prSet>
      <dgm:spPr/>
    </dgm:pt>
    <dgm:pt modelId="{E5BE4164-FBED-4134-8413-1261B5B06B13}" type="pres">
      <dgm:prSet presAssocID="{5A2F79B1-6CBA-4C37-AE42-826EBB35FA60}" presName="sibTrans" presStyleCnt="0"/>
      <dgm:spPr/>
    </dgm:pt>
    <dgm:pt modelId="{5678A2BB-963B-428E-BDF4-07C003106737}" type="pres">
      <dgm:prSet presAssocID="{B1206D1F-4A05-4825-BD63-269B19547F4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E32E701-EB58-468C-AABB-2D67B4DD5DB4}" type="presOf" srcId="{D84D2C37-27F4-43C1-B160-6A3409AD36A3}" destId="{A924A1DA-80B4-4B8A-98D4-0A98F2683E40}" srcOrd="0" destOrd="0" presId="urn:microsoft.com/office/officeart/2005/8/layout/default"/>
    <dgm:cxn modelId="{C2A4D60A-487A-4639-B99A-2440EF645AD5}" type="presOf" srcId="{D0BC9454-3C9D-4717-8079-5EA3456EBCE2}" destId="{860E94B6-F694-4ACB-9582-4C9462B43CBB}" srcOrd="0" destOrd="0" presId="urn:microsoft.com/office/officeart/2005/8/layout/default"/>
    <dgm:cxn modelId="{01541F1E-5998-4BDF-9A38-99FCE596103D}" type="presOf" srcId="{B1B9CD4C-BBC8-48C1-8D7A-2F722CA31158}" destId="{93626FD6-F688-4116-94BF-234EC8C2FE70}" srcOrd="0" destOrd="0" presId="urn:microsoft.com/office/officeart/2005/8/layout/default"/>
    <dgm:cxn modelId="{79DF861F-9EBF-46AB-8A3F-810D3AFCB4C8}" type="presOf" srcId="{0FB616EE-505C-4384-87E7-AB2859218CA3}" destId="{8591AB3D-70A7-478C-8C05-6AC3E00F109A}" srcOrd="0" destOrd="0" presId="urn:microsoft.com/office/officeart/2005/8/layout/default"/>
    <dgm:cxn modelId="{2F92F326-5F1A-481D-9431-38DE56B5E21B}" srcId="{D84D2C37-27F4-43C1-B160-6A3409AD36A3}" destId="{2EB56141-AEC4-4B16-9FE4-4AFEEEA21715}" srcOrd="2" destOrd="0" parTransId="{022A59A9-6F95-4852-B425-C114C06094EF}" sibTransId="{1544ECB0-502A-4DF1-BB45-C8A7149BB710}"/>
    <dgm:cxn modelId="{CFD50D27-EE54-46AD-97AF-3544E14CCD8F}" type="presOf" srcId="{B1206D1F-4A05-4825-BD63-269B19547F43}" destId="{5678A2BB-963B-428E-BDF4-07C003106737}" srcOrd="0" destOrd="0" presId="urn:microsoft.com/office/officeart/2005/8/layout/default"/>
    <dgm:cxn modelId="{7B972A35-6873-422C-86E4-8918686E176B}" srcId="{D84D2C37-27F4-43C1-B160-6A3409AD36A3}" destId="{5DF70E55-CE1D-429B-A3E9-B090B122DD8B}" srcOrd="1" destOrd="0" parTransId="{28F0F713-6384-465C-BFD3-67D9CF656557}" sibTransId="{6C31EB4D-1177-484C-A470-65D2FC8366CB}"/>
    <dgm:cxn modelId="{E563AB45-9038-475D-BDA7-D2E08D998B2A}" type="presOf" srcId="{5DF70E55-CE1D-429B-A3E9-B090B122DD8B}" destId="{52EA8E3A-8AC7-43AF-B639-8E14988331D5}" srcOrd="0" destOrd="0" presId="urn:microsoft.com/office/officeart/2005/8/layout/default"/>
    <dgm:cxn modelId="{F285F548-0AC6-4FC2-87C1-0C4D6CCF1EF4}" type="presOf" srcId="{0A9D11E6-AD43-4EC0-9B98-BE2E23713B9A}" destId="{9828F6BA-8AAE-4D74-A2C0-A2B4FD9458DE}" srcOrd="0" destOrd="0" presId="urn:microsoft.com/office/officeart/2005/8/layout/default"/>
    <dgm:cxn modelId="{77801D4F-7B39-445F-9E0B-97876122F4F5}" srcId="{D84D2C37-27F4-43C1-B160-6A3409AD36A3}" destId="{0FB616EE-505C-4384-87E7-AB2859218CA3}" srcOrd="4" destOrd="0" parTransId="{1B5AB578-60C1-4509-8AA1-21BCDF46179F}" sibTransId="{8190E4DE-3F10-46A8-A951-722C3FDDA61F}"/>
    <dgm:cxn modelId="{51AC2370-C307-4369-8058-2C088A1ABF7D}" type="presOf" srcId="{AAB506C5-4A2B-4E71-B31E-6DAF9E83B23E}" destId="{D9229028-943C-4EFC-A647-92B065F3368E}" srcOrd="0" destOrd="0" presId="urn:microsoft.com/office/officeart/2005/8/layout/default"/>
    <dgm:cxn modelId="{D304F778-E86D-4B5F-AB04-823D3A8E22FE}" type="presOf" srcId="{2EB56141-AEC4-4B16-9FE4-4AFEEEA21715}" destId="{21F6144E-6DB5-4ABE-B45D-CBD2061A289D}" srcOrd="0" destOrd="0" presId="urn:microsoft.com/office/officeart/2005/8/layout/default"/>
    <dgm:cxn modelId="{C0135F7A-A9B5-4310-941F-7142EAFD52C3}" srcId="{D84D2C37-27F4-43C1-B160-6A3409AD36A3}" destId="{64C1E65D-A9BD-4E52-8E9C-3791425A04B4}" srcOrd="6" destOrd="0" parTransId="{FA4E95DA-6027-4CC8-BAFF-AF4DA2CBDB56}" sibTransId="{15AFCAB6-1D4D-47AD-A4B7-B35C93B88CA0}"/>
    <dgm:cxn modelId="{9402527D-12D6-4531-BF88-DE4EA24500F0}" type="presOf" srcId="{3308EEEE-6E88-44B8-AB6E-935DE670677D}" destId="{E2782188-4054-43E9-8738-BBA464F291CA}" srcOrd="0" destOrd="0" presId="urn:microsoft.com/office/officeart/2005/8/layout/default"/>
    <dgm:cxn modelId="{B5C25F88-791F-4568-9DDF-472EFF202C35}" srcId="{D84D2C37-27F4-43C1-B160-6A3409AD36A3}" destId="{D0BC9454-3C9D-4717-8079-5EA3456EBCE2}" srcOrd="3" destOrd="0" parTransId="{D61B3023-EB96-4913-8E85-1ED6538BCBE5}" sibTransId="{5F2E0F5E-0BAC-4177-81D5-D3B172FF64AF}"/>
    <dgm:cxn modelId="{A25FAF8B-B8BF-4C8A-B5E9-5EA0FD8AAAAE}" srcId="{D84D2C37-27F4-43C1-B160-6A3409AD36A3}" destId="{0A9D11E6-AD43-4EC0-9B98-BE2E23713B9A}" srcOrd="8" destOrd="0" parTransId="{2BDBCD79-BA49-4D9E-8272-5D4B09C18B15}" sibTransId="{7080C2F6-1C0B-434B-82EF-2F77D520047A}"/>
    <dgm:cxn modelId="{30192692-08D3-48E2-8CC1-034E260B504E}" srcId="{D84D2C37-27F4-43C1-B160-6A3409AD36A3}" destId="{B1B9CD4C-BBC8-48C1-8D7A-2F722CA31158}" srcOrd="7" destOrd="0" parTransId="{5CD12A5F-8958-4295-A0EE-D8D3AF3EC486}" sibTransId="{B1C24DB4-88F9-4BF4-9B46-F04D3D3F8064}"/>
    <dgm:cxn modelId="{821DDDB7-3C03-475D-8E0C-DA5CCB87FEB9}" type="presOf" srcId="{64C1E65D-A9BD-4E52-8E9C-3791425A04B4}" destId="{9DEBDB77-00C1-48DF-9AC4-905F1D96F382}" srcOrd="0" destOrd="0" presId="urn:microsoft.com/office/officeart/2005/8/layout/default"/>
    <dgm:cxn modelId="{D6C5A4CC-AA62-4BB2-B995-E99B9F3C473C}" type="presOf" srcId="{A65E9B90-A894-4099-817A-AA726D4C968E}" destId="{DFA0C87D-1A0A-4B3C-9D9C-5F80746367AF}" srcOrd="0" destOrd="0" presId="urn:microsoft.com/office/officeart/2005/8/layout/default"/>
    <dgm:cxn modelId="{3ED2E7D4-2C63-45B4-ACEA-3BFF178CCC8A}" srcId="{D84D2C37-27F4-43C1-B160-6A3409AD36A3}" destId="{A65E9B90-A894-4099-817A-AA726D4C968E}" srcOrd="9" destOrd="0" parTransId="{A99E03F8-CE80-4A08-A856-273F1CF62DED}" sibTransId="{5A2F79B1-6CBA-4C37-AE42-826EBB35FA60}"/>
    <dgm:cxn modelId="{B637B0E9-DCF5-404C-AD1E-7EA983899C0E}" srcId="{D84D2C37-27F4-43C1-B160-6A3409AD36A3}" destId="{AAB506C5-4A2B-4E71-B31E-6DAF9E83B23E}" srcOrd="5" destOrd="0" parTransId="{50097539-F294-42F0-B81F-2F40AA7C403A}" sibTransId="{0A8A088C-E117-40DA-A7E7-172784A723A4}"/>
    <dgm:cxn modelId="{5E8765F5-EB24-40A5-A619-012F25FF7B31}" srcId="{D84D2C37-27F4-43C1-B160-6A3409AD36A3}" destId="{B1206D1F-4A05-4825-BD63-269B19547F43}" srcOrd="10" destOrd="0" parTransId="{4740E78E-A205-48E1-9CB2-F0C871B36478}" sibTransId="{9FB87FDB-595F-45B2-B82B-14218098C8F5}"/>
    <dgm:cxn modelId="{45C9DCFB-3387-438C-A61F-6E6396E6E96D}" srcId="{D84D2C37-27F4-43C1-B160-6A3409AD36A3}" destId="{3308EEEE-6E88-44B8-AB6E-935DE670677D}" srcOrd="0" destOrd="0" parTransId="{62C68E81-BD7E-4BCF-AEEB-2CB1C4331137}" sibTransId="{2CA8A29B-C235-4A2C-B8AF-819386FC9498}"/>
    <dgm:cxn modelId="{81FA4114-F87F-4454-A8D5-A7C6602B5424}" type="presParOf" srcId="{A924A1DA-80B4-4B8A-98D4-0A98F2683E40}" destId="{E2782188-4054-43E9-8738-BBA464F291CA}" srcOrd="0" destOrd="0" presId="urn:microsoft.com/office/officeart/2005/8/layout/default"/>
    <dgm:cxn modelId="{E331924B-47DA-4080-A194-DE6B86E68B7C}" type="presParOf" srcId="{A924A1DA-80B4-4B8A-98D4-0A98F2683E40}" destId="{C71C3FEE-3E08-4F44-AA37-B92246E2C360}" srcOrd="1" destOrd="0" presId="urn:microsoft.com/office/officeart/2005/8/layout/default"/>
    <dgm:cxn modelId="{D0FF5CA3-25E6-4CB2-A441-CDE361D9112E}" type="presParOf" srcId="{A924A1DA-80B4-4B8A-98D4-0A98F2683E40}" destId="{52EA8E3A-8AC7-43AF-B639-8E14988331D5}" srcOrd="2" destOrd="0" presId="urn:microsoft.com/office/officeart/2005/8/layout/default"/>
    <dgm:cxn modelId="{826E4C1D-7AC4-44EA-AEB1-D79ED7BB5892}" type="presParOf" srcId="{A924A1DA-80B4-4B8A-98D4-0A98F2683E40}" destId="{A201C95A-1855-4743-B56B-3159137BB9FD}" srcOrd="3" destOrd="0" presId="urn:microsoft.com/office/officeart/2005/8/layout/default"/>
    <dgm:cxn modelId="{14DEE9A8-32BB-4B8E-9A18-D248EF4DEADD}" type="presParOf" srcId="{A924A1DA-80B4-4B8A-98D4-0A98F2683E40}" destId="{21F6144E-6DB5-4ABE-B45D-CBD2061A289D}" srcOrd="4" destOrd="0" presId="urn:microsoft.com/office/officeart/2005/8/layout/default"/>
    <dgm:cxn modelId="{E8D06EDF-B7C0-4719-B103-AB353187D34D}" type="presParOf" srcId="{A924A1DA-80B4-4B8A-98D4-0A98F2683E40}" destId="{1EAAC55F-21D5-433C-B8B8-DC22E2A14311}" srcOrd="5" destOrd="0" presId="urn:microsoft.com/office/officeart/2005/8/layout/default"/>
    <dgm:cxn modelId="{3CC0D43E-2F59-4B04-884A-5523B90AA8AE}" type="presParOf" srcId="{A924A1DA-80B4-4B8A-98D4-0A98F2683E40}" destId="{860E94B6-F694-4ACB-9582-4C9462B43CBB}" srcOrd="6" destOrd="0" presId="urn:microsoft.com/office/officeart/2005/8/layout/default"/>
    <dgm:cxn modelId="{276638E8-829E-4276-AFFB-2E3795668614}" type="presParOf" srcId="{A924A1DA-80B4-4B8A-98D4-0A98F2683E40}" destId="{816F69E1-19EF-4864-AF84-11DCB90189BC}" srcOrd="7" destOrd="0" presId="urn:microsoft.com/office/officeart/2005/8/layout/default"/>
    <dgm:cxn modelId="{868398D3-207B-4064-82F6-22159568CA31}" type="presParOf" srcId="{A924A1DA-80B4-4B8A-98D4-0A98F2683E40}" destId="{8591AB3D-70A7-478C-8C05-6AC3E00F109A}" srcOrd="8" destOrd="0" presId="urn:microsoft.com/office/officeart/2005/8/layout/default"/>
    <dgm:cxn modelId="{E4179B89-D1BB-4D62-9BE5-E1C01E0F8B72}" type="presParOf" srcId="{A924A1DA-80B4-4B8A-98D4-0A98F2683E40}" destId="{DE69E143-8291-4234-902F-2FAC084CB1C7}" srcOrd="9" destOrd="0" presId="urn:microsoft.com/office/officeart/2005/8/layout/default"/>
    <dgm:cxn modelId="{80648B43-36DC-4BC0-B164-0C5E0661A5A9}" type="presParOf" srcId="{A924A1DA-80B4-4B8A-98D4-0A98F2683E40}" destId="{D9229028-943C-4EFC-A647-92B065F3368E}" srcOrd="10" destOrd="0" presId="urn:microsoft.com/office/officeart/2005/8/layout/default"/>
    <dgm:cxn modelId="{E546A48D-CA52-4454-83A7-27CE10A1E70D}" type="presParOf" srcId="{A924A1DA-80B4-4B8A-98D4-0A98F2683E40}" destId="{2721ACCE-4637-486D-BF5F-70642CD129FB}" srcOrd="11" destOrd="0" presId="urn:microsoft.com/office/officeart/2005/8/layout/default"/>
    <dgm:cxn modelId="{533009B3-24AC-40AD-8D7C-00C4B4E43924}" type="presParOf" srcId="{A924A1DA-80B4-4B8A-98D4-0A98F2683E40}" destId="{9DEBDB77-00C1-48DF-9AC4-905F1D96F382}" srcOrd="12" destOrd="0" presId="urn:microsoft.com/office/officeart/2005/8/layout/default"/>
    <dgm:cxn modelId="{9A98A16E-8E73-41BA-A4C0-D74FA05DFD25}" type="presParOf" srcId="{A924A1DA-80B4-4B8A-98D4-0A98F2683E40}" destId="{03054C48-9CFC-41F9-A904-4C76921A6EEA}" srcOrd="13" destOrd="0" presId="urn:microsoft.com/office/officeart/2005/8/layout/default"/>
    <dgm:cxn modelId="{B9081DA0-948C-41BF-A504-5CCA42D910D9}" type="presParOf" srcId="{A924A1DA-80B4-4B8A-98D4-0A98F2683E40}" destId="{93626FD6-F688-4116-94BF-234EC8C2FE70}" srcOrd="14" destOrd="0" presId="urn:microsoft.com/office/officeart/2005/8/layout/default"/>
    <dgm:cxn modelId="{4A2740AE-05A1-4335-B255-D56C1547C844}" type="presParOf" srcId="{A924A1DA-80B4-4B8A-98D4-0A98F2683E40}" destId="{A291D8D5-56DA-449C-8431-32CF1539E6B4}" srcOrd="15" destOrd="0" presId="urn:microsoft.com/office/officeart/2005/8/layout/default"/>
    <dgm:cxn modelId="{345AC337-0016-4A41-8728-9F7A0D2BB774}" type="presParOf" srcId="{A924A1DA-80B4-4B8A-98D4-0A98F2683E40}" destId="{9828F6BA-8AAE-4D74-A2C0-A2B4FD9458DE}" srcOrd="16" destOrd="0" presId="urn:microsoft.com/office/officeart/2005/8/layout/default"/>
    <dgm:cxn modelId="{34876212-020D-475D-BDBD-9524517156F5}" type="presParOf" srcId="{A924A1DA-80B4-4B8A-98D4-0A98F2683E40}" destId="{AEE626CD-9A49-4C65-A86B-78FA6CAB4816}" srcOrd="17" destOrd="0" presId="urn:microsoft.com/office/officeart/2005/8/layout/default"/>
    <dgm:cxn modelId="{8CEF701C-4241-4CA3-94C5-B51A9AFF4352}" type="presParOf" srcId="{A924A1DA-80B4-4B8A-98D4-0A98F2683E40}" destId="{DFA0C87D-1A0A-4B3C-9D9C-5F80746367AF}" srcOrd="18" destOrd="0" presId="urn:microsoft.com/office/officeart/2005/8/layout/default"/>
    <dgm:cxn modelId="{216BDCC6-9C12-426A-BDDF-2823EF7F752E}" type="presParOf" srcId="{A924A1DA-80B4-4B8A-98D4-0A98F2683E40}" destId="{E5BE4164-FBED-4134-8413-1261B5B06B13}" srcOrd="19" destOrd="0" presId="urn:microsoft.com/office/officeart/2005/8/layout/default"/>
    <dgm:cxn modelId="{650DFE63-3FC1-48E4-AA91-B23B34CACC23}" type="presParOf" srcId="{A924A1DA-80B4-4B8A-98D4-0A98F2683E40}" destId="{5678A2BB-963B-428E-BDF4-07C00310673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960A1C-7091-4602-BD1A-9964984A22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B05E31-E89F-4062-B258-8D47E7D2D522}">
      <dgm:prSet/>
      <dgm:spPr/>
      <dgm:t>
        <a:bodyPr/>
        <a:lstStyle/>
        <a:p>
          <a:r>
            <a:rPr lang="en-US"/>
            <a:t>Outward No.</a:t>
          </a:r>
        </a:p>
      </dgm:t>
    </dgm:pt>
    <dgm:pt modelId="{5D734CDF-E67C-46C0-9382-B1E5749C7F60}" type="parTrans" cxnId="{CB019AD4-3ECB-4FB2-90F3-6529228B0ACC}">
      <dgm:prSet/>
      <dgm:spPr/>
      <dgm:t>
        <a:bodyPr/>
        <a:lstStyle/>
        <a:p>
          <a:endParaRPr lang="en-US"/>
        </a:p>
      </dgm:t>
    </dgm:pt>
    <dgm:pt modelId="{8B121E69-752F-4583-9EC6-A4B90754A5DB}" type="sibTrans" cxnId="{CB019AD4-3ECB-4FB2-90F3-6529228B0ACC}">
      <dgm:prSet/>
      <dgm:spPr/>
      <dgm:t>
        <a:bodyPr/>
        <a:lstStyle/>
        <a:p>
          <a:endParaRPr lang="en-US"/>
        </a:p>
      </dgm:t>
    </dgm:pt>
    <dgm:pt modelId="{D01EEE0B-8519-46B4-AB39-3568D8BA1E47}">
      <dgm:prSet/>
      <dgm:spPr/>
      <dgm:t>
        <a:bodyPr/>
        <a:lstStyle/>
        <a:p>
          <a:r>
            <a:rPr lang="en-US"/>
            <a:t>Date</a:t>
          </a:r>
        </a:p>
      </dgm:t>
    </dgm:pt>
    <dgm:pt modelId="{E129E731-974C-440F-9C04-DB222D6123CC}" type="parTrans" cxnId="{EDA8D742-C936-4384-8DD8-F658A93213C4}">
      <dgm:prSet/>
      <dgm:spPr/>
      <dgm:t>
        <a:bodyPr/>
        <a:lstStyle/>
        <a:p>
          <a:endParaRPr lang="en-US"/>
        </a:p>
      </dgm:t>
    </dgm:pt>
    <dgm:pt modelId="{2D577C9B-9177-4641-86AE-D9D6A41284B6}" type="sibTrans" cxnId="{EDA8D742-C936-4384-8DD8-F658A93213C4}">
      <dgm:prSet/>
      <dgm:spPr/>
      <dgm:t>
        <a:bodyPr/>
        <a:lstStyle/>
        <a:p>
          <a:endParaRPr lang="en-US"/>
        </a:p>
      </dgm:t>
    </dgm:pt>
    <dgm:pt modelId="{09DF5074-2B4B-4E24-8F7E-E905DD1E5FAD}">
      <dgm:prSet/>
      <dgm:spPr/>
      <dgm:t>
        <a:bodyPr/>
        <a:lstStyle/>
        <a:p>
          <a:r>
            <a:rPr lang="en-US"/>
            <a:t>Out Time</a:t>
          </a:r>
        </a:p>
      </dgm:t>
    </dgm:pt>
    <dgm:pt modelId="{F8790249-91E3-4341-BEA7-8DC50FFE948E}" type="parTrans" cxnId="{582222CB-235F-435A-AF75-55DDAE4CB04A}">
      <dgm:prSet/>
      <dgm:spPr/>
      <dgm:t>
        <a:bodyPr/>
        <a:lstStyle/>
        <a:p>
          <a:endParaRPr lang="en-US"/>
        </a:p>
      </dgm:t>
    </dgm:pt>
    <dgm:pt modelId="{DF9F7711-0C9B-4CCC-9286-AFABCF1A63EF}" type="sibTrans" cxnId="{582222CB-235F-435A-AF75-55DDAE4CB04A}">
      <dgm:prSet/>
      <dgm:spPr/>
      <dgm:t>
        <a:bodyPr/>
        <a:lstStyle/>
        <a:p>
          <a:endParaRPr lang="en-US"/>
        </a:p>
      </dgm:t>
    </dgm:pt>
    <dgm:pt modelId="{6AB1D070-059B-44B4-A35A-AC11C38B48E7}">
      <dgm:prSet/>
      <dgm:spPr/>
      <dgm:t>
        <a:bodyPr/>
        <a:lstStyle/>
        <a:p>
          <a:r>
            <a:rPr lang="en-US"/>
            <a:t>Bill or Challan No.</a:t>
          </a:r>
        </a:p>
      </dgm:t>
    </dgm:pt>
    <dgm:pt modelId="{F9A153C5-6E0B-4734-9C10-ED5EDD6AD287}" type="parTrans" cxnId="{EA46B303-3F9D-4214-A738-2BEB7CF31577}">
      <dgm:prSet/>
      <dgm:spPr/>
      <dgm:t>
        <a:bodyPr/>
        <a:lstStyle/>
        <a:p>
          <a:endParaRPr lang="en-US"/>
        </a:p>
      </dgm:t>
    </dgm:pt>
    <dgm:pt modelId="{742D1484-EF43-471E-A3D5-7BD71FE0A6A6}" type="sibTrans" cxnId="{EA46B303-3F9D-4214-A738-2BEB7CF31577}">
      <dgm:prSet/>
      <dgm:spPr/>
      <dgm:t>
        <a:bodyPr/>
        <a:lstStyle/>
        <a:p>
          <a:endParaRPr lang="en-US"/>
        </a:p>
      </dgm:t>
    </dgm:pt>
    <dgm:pt modelId="{1F65DC93-02E5-4D94-8FA5-9288D85E6878}">
      <dgm:prSet/>
      <dgm:spPr/>
      <dgm:t>
        <a:bodyPr/>
        <a:lstStyle/>
        <a:p>
          <a:r>
            <a:rPr lang="en-US"/>
            <a:t>Name &amp; Address of the Party</a:t>
          </a:r>
        </a:p>
      </dgm:t>
    </dgm:pt>
    <dgm:pt modelId="{6092F791-881C-4E41-9F06-3B6453119370}" type="parTrans" cxnId="{1D21E65E-9B12-4265-9195-2821CD35F7D8}">
      <dgm:prSet/>
      <dgm:spPr/>
      <dgm:t>
        <a:bodyPr/>
        <a:lstStyle/>
        <a:p>
          <a:endParaRPr lang="en-US"/>
        </a:p>
      </dgm:t>
    </dgm:pt>
    <dgm:pt modelId="{C029FE9F-D7C1-4577-B3E1-0F39906EC49A}" type="sibTrans" cxnId="{1D21E65E-9B12-4265-9195-2821CD35F7D8}">
      <dgm:prSet/>
      <dgm:spPr/>
      <dgm:t>
        <a:bodyPr/>
        <a:lstStyle/>
        <a:p>
          <a:endParaRPr lang="en-US"/>
        </a:p>
      </dgm:t>
    </dgm:pt>
    <dgm:pt modelId="{3DFD4E64-ACA3-436B-B045-0D55B8FA3934}">
      <dgm:prSet/>
      <dgm:spPr/>
      <dgm:t>
        <a:bodyPr/>
        <a:lstStyle/>
        <a:p>
          <a:r>
            <a:rPr lang="en-US"/>
            <a:t>Material Particulars</a:t>
          </a:r>
        </a:p>
      </dgm:t>
    </dgm:pt>
    <dgm:pt modelId="{26719E42-9791-44EB-95EF-8A08D7E445D6}" type="parTrans" cxnId="{4F6E855F-25F9-4D83-9AE3-E43D7B29E15A}">
      <dgm:prSet/>
      <dgm:spPr/>
      <dgm:t>
        <a:bodyPr/>
        <a:lstStyle/>
        <a:p>
          <a:endParaRPr lang="en-US"/>
        </a:p>
      </dgm:t>
    </dgm:pt>
    <dgm:pt modelId="{9F393173-D73B-4EEA-9BF6-4E3D0A7CB9FE}" type="sibTrans" cxnId="{4F6E855F-25F9-4D83-9AE3-E43D7B29E15A}">
      <dgm:prSet/>
      <dgm:spPr/>
      <dgm:t>
        <a:bodyPr/>
        <a:lstStyle/>
        <a:p>
          <a:endParaRPr lang="en-US"/>
        </a:p>
      </dgm:t>
    </dgm:pt>
    <dgm:pt modelId="{6D8046C7-B710-4BE1-BEEB-21C516871BEC}">
      <dgm:prSet/>
      <dgm:spPr/>
      <dgm:t>
        <a:bodyPr/>
        <a:lstStyle/>
        <a:p>
          <a:r>
            <a:rPr lang="en-US"/>
            <a:t>Quantity</a:t>
          </a:r>
        </a:p>
      </dgm:t>
    </dgm:pt>
    <dgm:pt modelId="{C280E17C-0F71-45A8-8412-E9575C7137F6}" type="parTrans" cxnId="{EFF69C1A-5E40-44AB-AA1A-0B57B17E6B63}">
      <dgm:prSet/>
      <dgm:spPr/>
      <dgm:t>
        <a:bodyPr/>
        <a:lstStyle/>
        <a:p>
          <a:endParaRPr lang="en-US"/>
        </a:p>
      </dgm:t>
    </dgm:pt>
    <dgm:pt modelId="{F15D22C8-500B-458D-A64A-54A7F209FE16}" type="sibTrans" cxnId="{EFF69C1A-5E40-44AB-AA1A-0B57B17E6B63}">
      <dgm:prSet/>
      <dgm:spPr/>
      <dgm:t>
        <a:bodyPr/>
        <a:lstStyle/>
        <a:p>
          <a:endParaRPr lang="en-US"/>
        </a:p>
      </dgm:t>
    </dgm:pt>
    <dgm:pt modelId="{B0A32204-F82C-4016-B9F5-CF73F9F38E16}">
      <dgm:prSet/>
      <dgm:spPr/>
      <dgm:t>
        <a:bodyPr/>
        <a:lstStyle/>
        <a:p>
          <a:r>
            <a:rPr lang="en-US"/>
            <a:t>Vehicle Number</a:t>
          </a:r>
        </a:p>
      </dgm:t>
    </dgm:pt>
    <dgm:pt modelId="{3E943905-E838-4416-9547-6037DB28826E}" type="parTrans" cxnId="{CDFE3C28-5868-475F-9947-E193A0ED1D89}">
      <dgm:prSet/>
      <dgm:spPr/>
      <dgm:t>
        <a:bodyPr/>
        <a:lstStyle/>
        <a:p>
          <a:endParaRPr lang="en-US"/>
        </a:p>
      </dgm:t>
    </dgm:pt>
    <dgm:pt modelId="{1DD3C84C-5DAB-44A0-B2E0-37A0C64DBF91}" type="sibTrans" cxnId="{CDFE3C28-5868-475F-9947-E193A0ED1D89}">
      <dgm:prSet/>
      <dgm:spPr/>
      <dgm:t>
        <a:bodyPr/>
        <a:lstStyle/>
        <a:p>
          <a:endParaRPr lang="en-US"/>
        </a:p>
      </dgm:t>
    </dgm:pt>
    <dgm:pt modelId="{9A173363-66B3-4E74-BED0-804B3A387FB2}">
      <dgm:prSet/>
      <dgm:spPr/>
      <dgm:t>
        <a:bodyPr/>
        <a:lstStyle/>
        <a:p>
          <a:r>
            <a:rPr lang="en-US"/>
            <a:t>Driver's Name</a:t>
          </a:r>
        </a:p>
      </dgm:t>
    </dgm:pt>
    <dgm:pt modelId="{B47F324F-C94F-41BF-AE60-C9825C078C8E}" type="parTrans" cxnId="{F95E8E27-763D-4C8A-8948-6D927E5EF155}">
      <dgm:prSet/>
      <dgm:spPr/>
      <dgm:t>
        <a:bodyPr/>
        <a:lstStyle/>
        <a:p>
          <a:endParaRPr lang="en-US"/>
        </a:p>
      </dgm:t>
    </dgm:pt>
    <dgm:pt modelId="{22CCADDE-CD34-4FCA-AF80-5AAE44F7EEA2}" type="sibTrans" cxnId="{F95E8E27-763D-4C8A-8948-6D927E5EF155}">
      <dgm:prSet/>
      <dgm:spPr/>
      <dgm:t>
        <a:bodyPr/>
        <a:lstStyle/>
        <a:p>
          <a:endParaRPr lang="en-US"/>
        </a:p>
      </dgm:t>
    </dgm:pt>
    <dgm:pt modelId="{F7ACD525-3016-44E2-939E-44A1178C7D49}">
      <dgm:prSet/>
      <dgm:spPr/>
      <dgm:t>
        <a:bodyPr/>
        <a:lstStyle/>
        <a:p>
          <a:r>
            <a:rPr lang="en-US"/>
            <a:t>Driver's Signaure</a:t>
          </a:r>
        </a:p>
      </dgm:t>
    </dgm:pt>
    <dgm:pt modelId="{5DB6FC4D-DCF4-4A84-95F6-E382BD910C61}" type="parTrans" cxnId="{299F57E2-5236-478A-B1D0-4F8C39388F70}">
      <dgm:prSet/>
      <dgm:spPr/>
      <dgm:t>
        <a:bodyPr/>
        <a:lstStyle/>
        <a:p>
          <a:endParaRPr lang="en-US"/>
        </a:p>
      </dgm:t>
    </dgm:pt>
    <dgm:pt modelId="{C3B6BE76-CDE7-4B6D-ABAD-B56B420BCDAA}" type="sibTrans" cxnId="{299F57E2-5236-478A-B1D0-4F8C39388F70}">
      <dgm:prSet/>
      <dgm:spPr/>
      <dgm:t>
        <a:bodyPr/>
        <a:lstStyle/>
        <a:p>
          <a:endParaRPr lang="en-US"/>
        </a:p>
      </dgm:t>
    </dgm:pt>
    <dgm:pt modelId="{C648A4BD-1455-4AE4-83DB-72CC91087781}">
      <dgm:prSet/>
      <dgm:spPr/>
      <dgm:t>
        <a:bodyPr/>
        <a:lstStyle/>
        <a:p>
          <a:r>
            <a:rPr lang="en-US"/>
            <a:t>Remarks</a:t>
          </a:r>
        </a:p>
      </dgm:t>
    </dgm:pt>
    <dgm:pt modelId="{F975F44A-AA35-4510-8835-966E2D494A61}" type="parTrans" cxnId="{C62E5E9D-AEEE-4740-8A8D-5E690E817199}">
      <dgm:prSet/>
      <dgm:spPr/>
      <dgm:t>
        <a:bodyPr/>
        <a:lstStyle/>
        <a:p>
          <a:endParaRPr lang="en-US"/>
        </a:p>
      </dgm:t>
    </dgm:pt>
    <dgm:pt modelId="{F53A101A-F57F-4BF2-A17A-70EFC9125E12}" type="sibTrans" cxnId="{C62E5E9D-AEEE-4740-8A8D-5E690E817199}">
      <dgm:prSet/>
      <dgm:spPr/>
      <dgm:t>
        <a:bodyPr/>
        <a:lstStyle/>
        <a:p>
          <a:endParaRPr lang="en-US"/>
        </a:p>
      </dgm:t>
    </dgm:pt>
    <dgm:pt modelId="{A63BC735-C41A-4BAD-BA64-E646461229FD}" type="pres">
      <dgm:prSet presAssocID="{B2960A1C-7091-4602-BD1A-9964984A22C3}" presName="diagram" presStyleCnt="0">
        <dgm:presLayoutVars>
          <dgm:dir/>
          <dgm:resizeHandles val="exact"/>
        </dgm:presLayoutVars>
      </dgm:prSet>
      <dgm:spPr/>
    </dgm:pt>
    <dgm:pt modelId="{66707C02-5D35-4482-8D4C-F9FD19205B08}" type="pres">
      <dgm:prSet presAssocID="{40B05E31-E89F-4062-B258-8D47E7D2D522}" presName="node" presStyleLbl="node1" presStyleIdx="0" presStyleCnt="11">
        <dgm:presLayoutVars>
          <dgm:bulletEnabled val="1"/>
        </dgm:presLayoutVars>
      </dgm:prSet>
      <dgm:spPr/>
    </dgm:pt>
    <dgm:pt modelId="{2057E26D-631F-46C4-B3BA-1CE4ABC9E9CC}" type="pres">
      <dgm:prSet presAssocID="{8B121E69-752F-4583-9EC6-A4B90754A5DB}" presName="sibTrans" presStyleCnt="0"/>
      <dgm:spPr/>
    </dgm:pt>
    <dgm:pt modelId="{05283FB8-7EDD-49D4-A940-A812EAF9F779}" type="pres">
      <dgm:prSet presAssocID="{D01EEE0B-8519-46B4-AB39-3568D8BA1E47}" presName="node" presStyleLbl="node1" presStyleIdx="1" presStyleCnt="11">
        <dgm:presLayoutVars>
          <dgm:bulletEnabled val="1"/>
        </dgm:presLayoutVars>
      </dgm:prSet>
      <dgm:spPr/>
    </dgm:pt>
    <dgm:pt modelId="{7351958D-EA8C-4FB6-905C-B70A85CB4DEF}" type="pres">
      <dgm:prSet presAssocID="{2D577C9B-9177-4641-86AE-D9D6A41284B6}" presName="sibTrans" presStyleCnt="0"/>
      <dgm:spPr/>
    </dgm:pt>
    <dgm:pt modelId="{79BFD2E6-25EE-41BC-8F1A-BBC471FD8566}" type="pres">
      <dgm:prSet presAssocID="{09DF5074-2B4B-4E24-8F7E-E905DD1E5FAD}" presName="node" presStyleLbl="node1" presStyleIdx="2" presStyleCnt="11">
        <dgm:presLayoutVars>
          <dgm:bulletEnabled val="1"/>
        </dgm:presLayoutVars>
      </dgm:prSet>
      <dgm:spPr/>
    </dgm:pt>
    <dgm:pt modelId="{FA659CB8-A330-4308-B0F1-D8FEDFF469DE}" type="pres">
      <dgm:prSet presAssocID="{DF9F7711-0C9B-4CCC-9286-AFABCF1A63EF}" presName="sibTrans" presStyleCnt="0"/>
      <dgm:spPr/>
    </dgm:pt>
    <dgm:pt modelId="{5D759F00-2B2C-4871-9A62-E89358AD08FA}" type="pres">
      <dgm:prSet presAssocID="{6AB1D070-059B-44B4-A35A-AC11C38B48E7}" presName="node" presStyleLbl="node1" presStyleIdx="3" presStyleCnt="11">
        <dgm:presLayoutVars>
          <dgm:bulletEnabled val="1"/>
        </dgm:presLayoutVars>
      </dgm:prSet>
      <dgm:spPr/>
    </dgm:pt>
    <dgm:pt modelId="{DED54E62-5224-4456-B952-B8E7E63C027B}" type="pres">
      <dgm:prSet presAssocID="{742D1484-EF43-471E-A3D5-7BD71FE0A6A6}" presName="sibTrans" presStyleCnt="0"/>
      <dgm:spPr/>
    </dgm:pt>
    <dgm:pt modelId="{9427920B-2966-41E5-AF3E-C0089D1DC167}" type="pres">
      <dgm:prSet presAssocID="{1F65DC93-02E5-4D94-8FA5-9288D85E6878}" presName="node" presStyleLbl="node1" presStyleIdx="4" presStyleCnt="11">
        <dgm:presLayoutVars>
          <dgm:bulletEnabled val="1"/>
        </dgm:presLayoutVars>
      </dgm:prSet>
      <dgm:spPr/>
    </dgm:pt>
    <dgm:pt modelId="{A8B89B47-3848-44DC-BAAE-1E9F7F0F6786}" type="pres">
      <dgm:prSet presAssocID="{C029FE9F-D7C1-4577-B3E1-0F39906EC49A}" presName="sibTrans" presStyleCnt="0"/>
      <dgm:spPr/>
    </dgm:pt>
    <dgm:pt modelId="{34E0A906-DDD0-4D90-8697-53F1F6679D9E}" type="pres">
      <dgm:prSet presAssocID="{3DFD4E64-ACA3-436B-B045-0D55B8FA3934}" presName="node" presStyleLbl="node1" presStyleIdx="5" presStyleCnt="11">
        <dgm:presLayoutVars>
          <dgm:bulletEnabled val="1"/>
        </dgm:presLayoutVars>
      </dgm:prSet>
      <dgm:spPr/>
    </dgm:pt>
    <dgm:pt modelId="{782707A9-3330-4C17-8CE3-F45AF444BE77}" type="pres">
      <dgm:prSet presAssocID="{9F393173-D73B-4EEA-9BF6-4E3D0A7CB9FE}" presName="sibTrans" presStyleCnt="0"/>
      <dgm:spPr/>
    </dgm:pt>
    <dgm:pt modelId="{55AD3B77-3D27-4E19-99DF-E62C09EAE6B6}" type="pres">
      <dgm:prSet presAssocID="{6D8046C7-B710-4BE1-BEEB-21C516871BEC}" presName="node" presStyleLbl="node1" presStyleIdx="6" presStyleCnt="11">
        <dgm:presLayoutVars>
          <dgm:bulletEnabled val="1"/>
        </dgm:presLayoutVars>
      </dgm:prSet>
      <dgm:spPr/>
    </dgm:pt>
    <dgm:pt modelId="{1C02867C-FC63-4950-8C0A-EAD52E6E6C1D}" type="pres">
      <dgm:prSet presAssocID="{F15D22C8-500B-458D-A64A-54A7F209FE16}" presName="sibTrans" presStyleCnt="0"/>
      <dgm:spPr/>
    </dgm:pt>
    <dgm:pt modelId="{8204351D-5B31-4F8E-AF04-29460EFD2A4D}" type="pres">
      <dgm:prSet presAssocID="{B0A32204-F82C-4016-B9F5-CF73F9F38E16}" presName="node" presStyleLbl="node1" presStyleIdx="7" presStyleCnt="11">
        <dgm:presLayoutVars>
          <dgm:bulletEnabled val="1"/>
        </dgm:presLayoutVars>
      </dgm:prSet>
      <dgm:spPr/>
    </dgm:pt>
    <dgm:pt modelId="{7F1C8C90-DEB2-4D49-82BB-20B2EB2CC9F9}" type="pres">
      <dgm:prSet presAssocID="{1DD3C84C-5DAB-44A0-B2E0-37A0C64DBF91}" presName="sibTrans" presStyleCnt="0"/>
      <dgm:spPr/>
    </dgm:pt>
    <dgm:pt modelId="{12F929E9-2B35-40E6-8F2C-D0268ABA6EB7}" type="pres">
      <dgm:prSet presAssocID="{9A173363-66B3-4E74-BED0-804B3A387FB2}" presName="node" presStyleLbl="node1" presStyleIdx="8" presStyleCnt="11">
        <dgm:presLayoutVars>
          <dgm:bulletEnabled val="1"/>
        </dgm:presLayoutVars>
      </dgm:prSet>
      <dgm:spPr/>
    </dgm:pt>
    <dgm:pt modelId="{7998B1B6-7C0B-4C67-B30D-15F4B05FBE65}" type="pres">
      <dgm:prSet presAssocID="{22CCADDE-CD34-4FCA-AF80-5AAE44F7EEA2}" presName="sibTrans" presStyleCnt="0"/>
      <dgm:spPr/>
    </dgm:pt>
    <dgm:pt modelId="{9039EDA3-A59D-4B4B-8A28-BBA5FBF30B44}" type="pres">
      <dgm:prSet presAssocID="{F7ACD525-3016-44E2-939E-44A1178C7D49}" presName="node" presStyleLbl="node1" presStyleIdx="9" presStyleCnt="11">
        <dgm:presLayoutVars>
          <dgm:bulletEnabled val="1"/>
        </dgm:presLayoutVars>
      </dgm:prSet>
      <dgm:spPr/>
    </dgm:pt>
    <dgm:pt modelId="{FC12BA34-AFB5-425B-9A2D-D3089E3380A1}" type="pres">
      <dgm:prSet presAssocID="{C3B6BE76-CDE7-4B6D-ABAD-B56B420BCDAA}" presName="sibTrans" presStyleCnt="0"/>
      <dgm:spPr/>
    </dgm:pt>
    <dgm:pt modelId="{D4917CF3-78B4-4C07-93DE-04CF853595BC}" type="pres">
      <dgm:prSet presAssocID="{C648A4BD-1455-4AE4-83DB-72CC9108778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A46B303-3F9D-4214-A738-2BEB7CF31577}" srcId="{B2960A1C-7091-4602-BD1A-9964984A22C3}" destId="{6AB1D070-059B-44B4-A35A-AC11C38B48E7}" srcOrd="3" destOrd="0" parTransId="{F9A153C5-6E0B-4734-9C10-ED5EDD6AD287}" sibTransId="{742D1484-EF43-471E-A3D5-7BD71FE0A6A6}"/>
    <dgm:cxn modelId="{103A7616-9A06-4884-8F96-86A6173605D0}" type="presOf" srcId="{1F65DC93-02E5-4D94-8FA5-9288D85E6878}" destId="{9427920B-2966-41E5-AF3E-C0089D1DC167}" srcOrd="0" destOrd="0" presId="urn:microsoft.com/office/officeart/2005/8/layout/default"/>
    <dgm:cxn modelId="{EFF69C1A-5E40-44AB-AA1A-0B57B17E6B63}" srcId="{B2960A1C-7091-4602-BD1A-9964984A22C3}" destId="{6D8046C7-B710-4BE1-BEEB-21C516871BEC}" srcOrd="6" destOrd="0" parTransId="{C280E17C-0F71-45A8-8412-E9575C7137F6}" sibTransId="{F15D22C8-500B-458D-A64A-54A7F209FE16}"/>
    <dgm:cxn modelId="{5ED5A225-51BA-4532-9F46-7AA1B185220A}" type="presOf" srcId="{F7ACD525-3016-44E2-939E-44A1178C7D49}" destId="{9039EDA3-A59D-4B4B-8A28-BBA5FBF30B44}" srcOrd="0" destOrd="0" presId="urn:microsoft.com/office/officeart/2005/8/layout/default"/>
    <dgm:cxn modelId="{27026227-567F-4DA7-AC26-7F08FD292016}" type="presOf" srcId="{D01EEE0B-8519-46B4-AB39-3568D8BA1E47}" destId="{05283FB8-7EDD-49D4-A940-A812EAF9F779}" srcOrd="0" destOrd="0" presId="urn:microsoft.com/office/officeart/2005/8/layout/default"/>
    <dgm:cxn modelId="{F95E8E27-763D-4C8A-8948-6D927E5EF155}" srcId="{B2960A1C-7091-4602-BD1A-9964984A22C3}" destId="{9A173363-66B3-4E74-BED0-804B3A387FB2}" srcOrd="8" destOrd="0" parTransId="{B47F324F-C94F-41BF-AE60-C9825C078C8E}" sibTransId="{22CCADDE-CD34-4FCA-AF80-5AAE44F7EEA2}"/>
    <dgm:cxn modelId="{CDFE3C28-5868-475F-9947-E193A0ED1D89}" srcId="{B2960A1C-7091-4602-BD1A-9964984A22C3}" destId="{B0A32204-F82C-4016-B9F5-CF73F9F38E16}" srcOrd="7" destOrd="0" parTransId="{3E943905-E838-4416-9547-6037DB28826E}" sibTransId="{1DD3C84C-5DAB-44A0-B2E0-37A0C64DBF91}"/>
    <dgm:cxn modelId="{02848F2A-3A39-4F7C-B632-B3F595124920}" type="presOf" srcId="{6D8046C7-B710-4BE1-BEEB-21C516871BEC}" destId="{55AD3B77-3D27-4E19-99DF-E62C09EAE6B6}" srcOrd="0" destOrd="0" presId="urn:microsoft.com/office/officeart/2005/8/layout/default"/>
    <dgm:cxn modelId="{1D21E65E-9B12-4265-9195-2821CD35F7D8}" srcId="{B2960A1C-7091-4602-BD1A-9964984A22C3}" destId="{1F65DC93-02E5-4D94-8FA5-9288D85E6878}" srcOrd="4" destOrd="0" parTransId="{6092F791-881C-4E41-9F06-3B6453119370}" sibTransId="{C029FE9F-D7C1-4577-B3E1-0F39906EC49A}"/>
    <dgm:cxn modelId="{4F6E855F-25F9-4D83-9AE3-E43D7B29E15A}" srcId="{B2960A1C-7091-4602-BD1A-9964984A22C3}" destId="{3DFD4E64-ACA3-436B-B045-0D55B8FA3934}" srcOrd="5" destOrd="0" parTransId="{26719E42-9791-44EB-95EF-8A08D7E445D6}" sibTransId="{9F393173-D73B-4EEA-9BF6-4E3D0A7CB9FE}"/>
    <dgm:cxn modelId="{EDA8D742-C936-4384-8DD8-F658A93213C4}" srcId="{B2960A1C-7091-4602-BD1A-9964984A22C3}" destId="{D01EEE0B-8519-46B4-AB39-3568D8BA1E47}" srcOrd="1" destOrd="0" parTransId="{E129E731-974C-440F-9C04-DB222D6123CC}" sibTransId="{2D577C9B-9177-4641-86AE-D9D6A41284B6}"/>
    <dgm:cxn modelId="{604D3E4B-0191-49F5-A995-C884BBE831E0}" type="presOf" srcId="{B0A32204-F82C-4016-B9F5-CF73F9F38E16}" destId="{8204351D-5B31-4F8E-AF04-29460EFD2A4D}" srcOrd="0" destOrd="0" presId="urn:microsoft.com/office/officeart/2005/8/layout/default"/>
    <dgm:cxn modelId="{5C53C257-BEF4-432A-A4B7-508818153AA1}" type="presOf" srcId="{09DF5074-2B4B-4E24-8F7E-E905DD1E5FAD}" destId="{79BFD2E6-25EE-41BC-8F1A-BBC471FD8566}" srcOrd="0" destOrd="0" presId="urn:microsoft.com/office/officeart/2005/8/layout/default"/>
    <dgm:cxn modelId="{A25DE77A-2F35-4CEC-BFB5-DBDD09C3E115}" type="presOf" srcId="{6AB1D070-059B-44B4-A35A-AC11C38B48E7}" destId="{5D759F00-2B2C-4871-9A62-E89358AD08FA}" srcOrd="0" destOrd="0" presId="urn:microsoft.com/office/officeart/2005/8/layout/default"/>
    <dgm:cxn modelId="{4197BA8B-FAF8-4133-9829-34623D0AF87C}" type="presOf" srcId="{9A173363-66B3-4E74-BED0-804B3A387FB2}" destId="{12F929E9-2B35-40E6-8F2C-D0268ABA6EB7}" srcOrd="0" destOrd="0" presId="urn:microsoft.com/office/officeart/2005/8/layout/default"/>
    <dgm:cxn modelId="{C62E5E9D-AEEE-4740-8A8D-5E690E817199}" srcId="{B2960A1C-7091-4602-BD1A-9964984A22C3}" destId="{C648A4BD-1455-4AE4-83DB-72CC91087781}" srcOrd="10" destOrd="0" parTransId="{F975F44A-AA35-4510-8835-966E2D494A61}" sibTransId="{F53A101A-F57F-4BF2-A17A-70EFC9125E12}"/>
    <dgm:cxn modelId="{FFF7D3B1-B350-4066-B792-9B48200D37A2}" type="presOf" srcId="{B2960A1C-7091-4602-BD1A-9964984A22C3}" destId="{A63BC735-C41A-4BAD-BA64-E646461229FD}" srcOrd="0" destOrd="0" presId="urn:microsoft.com/office/officeart/2005/8/layout/default"/>
    <dgm:cxn modelId="{582222CB-235F-435A-AF75-55DDAE4CB04A}" srcId="{B2960A1C-7091-4602-BD1A-9964984A22C3}" destId="{09DF5074-2B4B-4E24-8F7E-E905DD1E5FAD}" srcOrd="2" destOrd="0" parTransId="{F8790249-91E3-4341-BEA7-8DC50FFE948E}" sibTransId="{DF9F7711-0C9B-4CCC-9286-AFABCF1A63EF}"/>
    <dgm:cxn modelId="{AF44A6CE-C69F-41B9-B5A7-038946626A2D}" type="presOf" srcId="{3DFD4E64-ACA3-436B-B045-0D55B8FA3934}" destId="{34E0A906-DDD0-4D90-8697-53F1F6679D9E}" srcOrd="0" destOrd="0" presId="urn:microsoft.com/office/officeart/2005/8/layout/default"/>
    <dgm:cxn modelId="{781019CF-2D1F-48BF-BC14-C96041E2B71D}" type="presOf" srcId="{40B05E31-E89F-4062-B258-8D47E7D2D522}" destId="{66707C02-5D35-4482-8D4C-F9FD19205B08}" srcOrd="0" destOrd="0" presId="urn:microsoft.com/office/officeart/2005/8/layout/default"/>
    <dgm:cxn modelId="{CB019AD4-3ECB-4FB2-90F3-6529228B0ACC}" srcId="{B2960A1C-7091-4602-BD1A-9964984A22C3}" destId="{40B05E31-E89F-4062-B258-8D47E7D2D522}" srcOrd="0" destOrd="0" parTransId="{5D734CDF-E67C-46C0-9382-B1E5749C7F60}" sibTransId="{8B121E69-752F-4583-9EC6-A4B90754A5DB}"/>
    <dgm:cxn modelId="{F20F3DDF-5EE8-4059-9BFE-2700BF5D2FDA}" type="presOf" srcId="{C648A4BD-1455-4AE4-83DB-72CC91087781}" destId="{D4917CF3-78B4-4C07-93DE-04CF853595BC}" srcOrd="0" destOrd="0" presId="urn:microsoft.com/office/officeart/2005/8/layout/default"/>
    <dgm:cxn modelId="{299F57E2-5236-478A-B1D0-4F8C39388F70}" srcId="{B2960A1C-7091-4602-BD1A-9964984A22C3}" destId="{F7ACD525-3016-44E2-939E-44A1178C7D49}" srcOrd="9" destOrd="0" parTransId="{5DB6FC4D-DCF4-4A84-95F6-E382BD910C61}" sibTransId="{C3B6BE76-CDE7-4B6D-ABAD-B56B420BCDAA}"/>
    <dgm:cxn modelId="{C5B8D8A0-80D6-4FF5-A420-2FE5F7C2D7EC}" type="presParOf" srcId="{A63BC735-C41A-4BAD-BA64-E646461229FD}" destId="{66707C02-5D35-4482-8D4C-F9FD19205B08}" srcOrd="0" destOrd="0" presId="urn:microsoft.com/office/officeart/2005/8/layout/default"/>
    <dgm:cxn modelId="{4423BA52-73B9-410D-B631-E46738C1A221}" type="presParOf" srcId="{A63BC735-C41A-4BAD-BA64-E646461229FD}" destId="{2057E26D-631F-46C4-B3BA-1CE4ABC9E9CC}" srcOrd="1" destOrd="0" presId="urn:microsoft.com/office/officeart/2005/8/layout/default"/>
    <dgm:cxn modelId="{4A7F9451-E46B-404E-A99D-E092BFFEB887}" type="presParOf" srcId="{A63BC735-C41A-4BAD-BA64-E646461229FD}" destId="{05283FB8-7EDD-49D4-A940-A812EAF9F779}" srcOrd="2" destOrd="0" presId="urn:microsoft.com/office/officeart/2005/8/layout/default"/>
    <dgm:cxn modelId="{38D25B69-A16A-43E7-A7C9-8C0E12717A0E}" type="presParOf" srcId="{A63BC735-C41A-4BAD-BA64-E646461229FD}" destId="{7351958D-EA8C-4FB6-905C-B70A85CB4DEF}" srcOrd="3" destOrd="0" presId="urn:microsoft.com/office/officeart/2005/8/layout/default"/>
    <dgm:cxn modelId="{FAB8B554-6C7C-4BE8-B8C6-F2595D97A8B9}" type="presParOf" srcId="{A63BC735-C41A-4BAD-BA64-E646461229FD}" destId="{79BFD2E6-25EE-41BC-8F1A-BBC471FD8566}" srcOrd="4" destOrd="0" presId="urn:microsoft.com/office/officeart/2005/8/layout/default"/>
    <dgm:cxn modelId="{5AC609A2-A88E-4996-BDB8-251523FB4CB3}" type="presParOf" srcId="{A63BC735-C41A-4BAD-BA64-E646461229FD}" destId="{FA659CB8-A330-4308-B0F1-D8FEDFF469DE}" srcOrd="5" destOrd="0" presId="urn:microsoft.com/office/officeart/2005/8/layout/default"/>
    <dgm:cxn modelId="{230BE8CB-F53A-49C9-AF84-77E253FEFFE1}" type="presParOf" srcId="{A63BC735-C41A-4BAD-BA64-E646461229FD}" destId="{5D759F00-2B2C-4871-9A62-E89358AD08FA}" srcOrd="6" destOrd="0" presId="urn:microsoft.com/office/officeart/2005/8/layout/default"/>
    <dgm:cxn modelId="{605AA117-B44C-4033-9D19-97B53B4C92DD}" type="presParOf" srcId="{A63BC735-C41A-4BAD-BA64-E646461229FD}" destId="{DED54E62-5224-4456-B952-B8E7E63C027B}" srcOrd="7" destOrd="0" presId="urn:microsoft.com/office/officeart/2005/8/layout/default"/>
    <dgm:cxn modelId="{887B08E7-920A-464D-8B64-2CA0E31F2A66}" type="presParOf" srcId="{A63BC735-C41A-4BAD-BA64-E646461229FD}" destId="{9427920B-2966-41E5-AF3E-C0089D1DC167}" srcOrd="8" destOrd="0" presId="urn:microsoft.com/office/officeart/2005/8/layout/default"/>
    <dgm:cxn modelId="{49B8C795-3683-418A-A626-C90285143B8F}" type="presParOf" srcId="{A63BC735-C41A-4BAD-BA64-E646461229FD}" destId="{A8B89B47-3848-44DC-BAAE-1E9F7F0F6786}" srcOrd="9" destOrd="0" presId="urn:microsoft.com/office/officeart/2005/8/layout/default"/>
    <dgm:cxn modelId="{48EE2698-3736-4CA1-8329-272063AE79CB}" type="presParOf" srcId="{A63BC735-C41A-4BAD-BA64-E646461229FD}" destId="{34E0A906-DDD0-4D90-8697-53F1F6679D9E}" srcOrd="10" destOrd="0" presId="urn:microsoft.com/office/officeart/2005/8/layout/default"/>
    <dgm:cxn modelId="{FFF707A1-4F0D-415D-B0BB-1929FC634A32}" type="presParOf" srcId="{A63BC735-C41A-4BAD-BA64-E646461229FD}" destId="{782707A9-3330-4C17-8CE3-F45AF444BE77}" srcOrd="11" destOrd="0" presId="urn:microsoft.com/office/officeart/2005/8/layout/default"/>
    <dgm:cxn modelId="{20504C01-D214-4459-AB05-D40568DE706D}" type="presParOf" srcId="{A63BC735-C41A-4BAD-BA64-E646461229FD}" destId="{55AD3B77-3D27-4E19-99DF-E62C09EAE6B6}" srcOrd="12" destOrd="0" presId="urn:microsoft.com/office/officeart/2005/8/layout/default"/>
    <dgm:cxn modelId="{31241C76-0BB9-49F2-92B2-3F90BD4DA634}" type="presParOf" srcId="{A63BC735-C41A-4BAD-BA64-E646461229FD}" destId="{1C02867C-FC63-4950-8C0A-EAD52E6E6C1D}" srcOrd="13" destOrd="0" presId="urn:microsoft.com/office/officeart/2005/8/layout/default"/>
    <dgm:cxn modelId="{D2EF2819-CEAE-4A93-BD99-75811D60CA09}" type="presParOf" srcId="{A63BC735-C41A-4BAD-BA64-E646461229FD}" destId="{8204351D-5B31-4F8E-AF04-29460EFD2A4D}" srcOrd="14" destOrd="0" presId="urn:microsoft.com/office/officeart/2005/8/layout/default"/>
    <dgm:cxn modelId="{5D8FFE5D-1613-497C-B9D4-D5F5DB3EBFC2}" type="presParOf" srcId="{A63BC735-C41A-4BAD-BA64-E646461229FD}" destId="{7F1C8C90-DEB2-4D49-82BB-20B2EB2CC9F9}" srcOrd="15" destOrd="0" presId="urn:microsoft.com/office/officeart/2005/8/layout/default"/>
    <dgm:cxn modelId="{8EBB4E4F-127F-4697-A185-024AD340C0E6}" type="presParOf" srcId="{A63BC735-C41A-4BAD-BA64-E646461229FD}" destId="{12F929E9-2B35-40E6-8F2C-D0268ABA6EB7}" srcOrd="16" destOrd="0" presId="urn:microsoft.com/office/officeart/2005/8/layout/default"/>
    <dgm:cxn modelId="{7720A689-2C01-4124-964D-29F25084F7F4}" type="presParOf" srcId="{A63BC735-C41A-4BAD-BA64-E646461229FD}" destId="{7998B1B6-7C0B-4C67-B30D-15F4B05FBE65}" srcOrd="17" destOrd="0" presId="urn:microsoft.com/office/officeart/2005/8/layout/default"/>
    <dgm:cxn modelId="{A5148231-3E99-4110-AF38-37EB4D389B9A}" type="presParOf" srcId="{A63BC735-C41A-4BAD-BA64-E646461229FD}" destId="{9039EDA3-A59D-4B4B-8A28-BBA5FBF30B44}" srcOrd="18" destOrd="0" presId="urn:microsoft.com/office/officeart/2005/8/layout/default"/>
    <dgm:cxn modelId="{C30ADDF8-3175-4678-9912-C47D6156375A}" type="presParOf" srcId="{A63BC735-C41A-4BAD-BA64-E646461229FD}" destId="{FC12BA34-AFB5-425B-9A2D-D3089E3380A1}" srcOrd="19" destOrd="0" presId="urn:microsoft.com/office/officeart/2005/8/layout/default"/>
    <dgm:cxn modelId="{F584327C-0E88-4630-AB2C-5315FD99D29B}" type="presParOf" srcId="{A63BC735-C41A-4BAD-BA64-E646461229FD}" destId="{D4917CF3-78B4-4C07-93DE-04CF853595BC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985D6-0895-4C37-8822-54FE4D54CD3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4029B5-4C57-412C-92BD-700191718660}">
      <dgm:prSet/>
      <dgm:spPr/>
      <dgm:t>
        <a:bodyPr/>
        <a:lstStyle/>
        <a:p>
          <a:pPr rtl="0"/>
          <a:r>
            <a:rPr lang="en-US" dirty="0"/>
            <a:t>Train the security guards on how to fill these registers</a:t>
          </a:r>
          <a:r>
            <a:rPr lang="en-US" dirty="0">
              <a:latin typeface="Univers Condensed"/>
            </a:rPr>
            <a:t>.</a:t>
          </a:r>
        </a:p>
      </dgm:t>
    </dgm:pt>
    <dgm:pt modelId="{EC0F7E99-2484-48BE-8ECA-2FCD79BC3C18}" type="parTrans" cxnId="{F92420DF-36CA-4D96-9401-D8D21A278F3E}">
      <dgm:prSet/>
      <dgm:spPr/>
      <dgm:t>
        <a:bodyPr/>
        <a:lstStyle/>
        <a:p>
          <a:endParaRPr lang="en-US"/>
        </a:p>
      </dgm:t>
    </dgm:pt>
    <dgm:pt modelId="{E7EDA005-D411-440D-9FC7-E131E1CE35DB}" type="sibTrans" cxnId="{F92420DF-36CA-4D96-9401-D8D21A278F3E}">
      <dgm:prSet/>
      <dgm:spPr/>
      <dgm:t>
        <a:bodyPr/>
        <a:lstStyle/>
        <a:p>
          <a:endParaRPr lang="en-US"/>
        </a:p>
      </dgm:t>
    </dgm:pt>
    <dgm:pt modelId="{82AB9B02-F22A-43E7-90E7-52C76CDAD60B}">
      <dgm:prSet/>
      <dgm:spPr/>
      <dgm:t>
        <a:bodyPr/>
        <a:lstStyle/>
        <a:p>
          <a:r>
            <a:rPr lang="en-US" dirty="0"/>
            <a:t>Keep sufficient printouts of the sheets (or) registers.</a:t>
          </a:r>
        </a:p>
      </dgm:t>
    </dgm:pt>
    <dgm:pt modelId="{053DB518-DFB6-4974-8EC1-CC9241FA1DF5}" type="parTrans" cxnId="{9A194639-74ED-4862-8240-A89F82B1D9F2}">
      <dgm:prSet/>
      <dgm:spPr/>
      <dgm:t>
        <a:bodyPr/>
        <a:lstStyle/>
        <a:p>
          <a:endParaRPr lang="en-US"/>
        </a:p>
      </dgm:t>
    </dgm:pt>
    <dgm:pt modelId="{1909B29A-45F4-4471-B2D2-9F8F1C741523}" type="sibTrans" cxnId="{9A194639-74ED-4862-8240-A89F82B1D9F2}">
      <dgm:prSet/>
      <dgm:spPr/>
      <dgm:t>
        <a:bodyPr/>
        <a:lstStyle/>
        <a:p>
          <a:endParaRPr lang="en-US"/>
        </a:p>
      </dgm:t>
    </dgm:pt>
    <dgm:pt modelId="{86E8F18C-FF34-4DC5-B654-69D8BFC39BC9}">
      <dgm:prSet/>
      <dgm:spPr/>
      <dgm:t>
        <a:bodyPr/>
        <a:lstStyle/>
        <a:p>
          <a:r>
            <a:rPr lang="en-US" dirty="0"/>
            <a:t>Check the data every day.</a:t>
          </a:r>
        </a:p>
      </dgm:t>
    </dgm:pt>
    <dgm:pt modelId="{E9E0DE29-2F3D-4DEC-BF37-4A6E8CA6381A}" type="parTrans" cxnId="{5073E383-A018-4DB3-9478-52AB17CC94F4}">
      <dgm:prSet/>
      <dgm:spPr/>
      <dgm:t>
        <a:bodyPr/>
        <a:lstStyle/>
        <a:p>
          <a:endParaRPr lang="en-US"/>
        </a:p>
      </dgm:t>
    </dgm:pt>
    <dgm:pt modelId="{7A3BEFEE-2B9D-4B50-8ADB-321A07F8ECE8}" type="sibTrans" cxnId="{5073E383-A018-4DB3-9478-52AB17CC94F4}">
      <dgm:prSet/>
      <dgm:spPr/>
      <dgm:t>
        <a:bodyPr/>
        <a:lstStyle/>
        <a:p>
          <a:endParaRPr lang="en-US"/>
        </a:p>
      </dgm:t>
    </dgm:pt>
    <dgm:pt modelId="{96C780E9-7A10-45EF-937C-38D09828E1B4}">
      <dgm:prSet/>
      <dgm:spPr/>
      <dgm:t>
        <a:bodyPr/>
        <a:lstStyle/>
        <a:p>
          <a:r>
            <a:rPr lang="en-US" dirty="0"/>
            <a:t>Don’t change</a:t>
          </a:r>
        </a:p>
      </dgm:t>
    </dgm:pt>
    <dgm:pt modelId="{EAB7EB11-0859-435A-A971-05CAEF58D626}" type="parTrans" cxnId="{CD9086CC-4845-46F3-8283-5D7ED5B0BDE5}">
      <dgm:prSet/>
      <dgm:spPr/>
      <dgm:t>
        <a:bodyPr/>
        <a:lstStyle/>
        <a:p>
          <a:endParaRPr lang="en-US"/>
        </a:p>
      </dgm:t>
    </dgm:pt>
    <dgm:pt modelId="{A7C08C64-49A2-420A-847A-6DCFD3FA0EFE}" type="sibTrans" cxnId="{CD9086CC-4845-46F3-8283-5D7ED5B0BDE5}">
      <dgm:prSet/>
      <dgm:spPr/>
      <dgm:t>
        <a:bodyPr/>
        <a:lstStyle/>
        <a:p>
          <a:endParaRPr lang="en-US"/>
        </a:p>
      </dgm:t>
    </dgm:pt>
    <dgm:pt modelId="{936AFBAD-66D0-480B-9C25-F83CA5969A6C}">
      <dgm:prSet/>
      <dgm:spPr/>
      <dgm:t>
        <a:bodyPr/>
        <a:lstStyle/>
        <a:p>
          <a:r>
            <a:rPr lang="en-US" dirty="0"/>
            <a:t>Don’t change security guards regularly.</a:t>
          </a:r>
        </a:p>
      </dgm:t>
    </dgm:pt>
    <dgm:pt modelId="{76D0C2DB-2791-44FA-8249-E580E58369F4}" type="parTrans" cxnId="{8D28B324-7D98-4E37-A70D-4C8125DA8D97}">
      <dgm:prSet/>
      <dgm:spPr/>
      <dgm:t>
        <a:bodyPr/>
        <a:lstStyle/>
        <a:p>
          <a:endParaRPr lang="en-US"/>
        </a:p>
      </dgm:t>
    </dgm:pt>
    <dgm:pt modelId="{C2832E75-4904-459C-92A5-3BCA01D18FFF}" type="sibTrans" cxnId="{8D28B324-7D98-4E37-A70D-4C8125DA8D97}">
      <dgm:prSet/>
      <dgm:spPr/>
      <dgm:t>
        <a:bodyPr/>
        <a:lstStyle/>
        <a:p>
          <a:endParaRPr lang="en-US"/>
        </a:p>
      </dgm:t>
    </dgm:pt>
    <dgm:pt modelId="{9BDF4199-BF14-4F17-8FEC-8FB6665474A6}">
      <dgm:prSet/>
      <dgm:spPr/>
      <dgm:t>
        <a:bodyPr/>
        <a:lstStyle/>
        <a:p>
          <a:r>
            <a:rPr lang="en-US" dirty="0">
              <a:latin typeface="Univers Condensed"/>
            </a:rPr>
            <a:t>Make</a:t>
          </a:r>
          <a:r>
            <a:rPr lang="en-US" dirty="0"/>
            <a:t> it mandatory to record each entry of inward and outward materials, don’t tolerate any negligence.</a:t>
          </a:r>
        </a:p>
      </dgm:t>
    </dgm:pt>
    <dgm:pt modelId="{D77DAC48-771F-41EF-A596-9FDB7F80720B}" type="parTrans" cxnId="{B280D4C9-459F-423D-9856-AB8B9679912D}">
      <dgm:prSet/>
      <dgm:spPr/>
      <dgm:t>
        <a:bodyPr/>
        <a:lstStyle/>
        <a:p>
          <a:endParaRPr lang="en-US"/>
        </a:p>
      </dgm:t>
    </dgm:pt>
    <dgm:pt modelId="{998E0692-437A-4AD7-A5BC-60B3DD6A24A9}" type="sibTrans" cxnId="{B280D4C9-459F-423D-9856-AB8B9679912D}">
      <dgm:prSet/>
      <dgm:spPr/>
      <dgm:t>
        <a:bodyPr/>
        <a:lstStyle/>
        <a:p>
          <a:endParaRPr lang="en-US"/>
        </a:p>
      </dgm:t>
    </dgm:pt>
    <dgm:pt modelId="{26C2D6D7-FDEC-42EB-9A92-E8D3349D59CA}">
      <dgm:prSet/>
      <dgm:spPr/>
      <dgm:t>
        <a:bodyPr/>
        <a:lstStyle/>
        <a:p>
          <a:r>
            <a:rPr lang="en-US" dirty="0">
              <a:latin typeface="Univers Condensed"/>
            </a:rPr>
            <a:t>Signature</a:t>
          </a:r>
          <a:r>
            <a:rPr lang="en-US" dirty="0"/>
            <a:t> of the security guard is must on inward and outward register, whereas driver’s signature is must on outward register.</a:t>
          </a:r>
        </a:p>
      </dgm:t>
    </dgm:pt>
    <dgm:pt modelId="{5D447F81-F781-4E66-91D4-18D36DFB6FE3}" type="parTrans" cxnId="{9FAEDE2C-F61E-400C-AA55-F9C241D5CE06}">
      <dgm:prSet/>
      <dgm:spPr/>
      <dgm:t>
        <a:bodyPr/>
        <a:lstStyle/>
        <a:p>
          <a:endParaRPr lang="en-US"/>
        </a:p>
      </dgm:t>
    </dgm:pt>
    <dgm:pt modelId="{F4AF93F1-6EA8-4F82-84FD-3136EA3C4F00}" type="sibTrans" cxnId="{9FAEDE2C-F61E-400C-AA55-F9C241D5CE06}">
      <dgm:prSet/>
      <dgm:spPr/>
      <dgm:t>
        <a:bodyPr/>
        <a:lstStyle/>
        <a:p>
          <a:endParaRPr lang="en-US"/>
        </a:p>
      </dgm:t>
    </dgm:pt>
    <dgm:pt modelId="{B51908AB-88DB-463F-890A-BA040999946A}">
      <dgm:prSet phldr="0"/>
      <dgm:spPr/>
      <dgm:t>
        <a:bodyPr/>
        <a:lstStyle/>
        <a:p>
          <a:r>
            <a:rPr lang="en-US" dirty="0"/>
            <a:t>Hire the security guards, who have the enough qualification to maintain these registers.</a:t>
          </a:r>
        </a:p>
      </dgm:t>
    </dgm:pt>
    <dgm:pt modelId="{DFDE04FE-4D87-4C3C-8416-F7B3BFA7721B}" type="parTrans" cxnId="{CDBF6E7A-A5AE-47C0-999E-2E7B0658699F}">
      <dgm:prSet/>
      <dgm:spPr/>
      <dgm:t>
        <a:bodyPr/>
        <a:lstStyle/>
        <a:p>
          <a:endParaRPr lang="en-IN"/>
        </a:p>
      </dgm:t>
    </dgm:pt>
    <dgm:pt modelId="{88754BE1-D895-4AE3-AAFA-968CD01C7DB1}" type="sibTrans" cxnId="{CDBF6E7A-A5AE-47C0-999E-2E7B0658699F}">
      <dgm:prSet/>
      <dgm:spPr/>
      <dgm:t>
        <a:bodyPr/>
        <a:lstStyle/>
        <a:p>
          <a:endParaRPr lang="en-IN"/>
        </a:p>
      </dgm:t>
    </dgm:pt>
    <dgm:pt modelId="{9C2ACF65-5559-4BC3-B2E3-0EDB423DEE5A}" type="pres">
      <dgm:prSet presAssocID="{AD1985D6-0895-4C37-8822-54FE4D54CD3D}" presName="vert0" presStyleCnt="0">
        <dgm:presLayoutVars>
          <dgm:dir/>
          <dgm:animOne val="branch"/>
          <dgm:animLvl val="lvl"/>
        </dgm:presLayoutVars>
      </dgm:prSet>
      <dgm:spPr/>
    </dgm:pt>
    <dgm:pt modelId="{CBFE9F7D-244E-4F7E-908A-0B037F6AF03F}" type="pres">
      <dgm:prSet presAssocID="{1C4029B5-4C57-412C-92BD-700191718660}" presName="thickLine" presStyleLbl="alignNode1" presStyleIdx="0" presStyleCnt="8"/>
      <dgm:spPr/>
    </dgm:pt>
    <dgm:pt modelId="{3B65A7AB-F33C-4052-B675-E196BFB4DA4E}" type="pres">
      <dgm:prSet presAssocID="{1C4029B5-4C57-412C-92BD-700191718660}" presName="horz1" presStyleCnt="0"/>
      <dgm:spPr/>
    </dgm:pt>
    <dgm:pt modelId="{F75D0C29-994D-4DA0-BA5D-E1E66FF04205}" type="pres">
      <dgm:prSet presAssocID="{1C4029B5-4C57-412C-92BD-700191718660}" presName="tx1" presStyleLbl="revTx" presStyleIdx="0" presStyleCnt="8"/>
      <dgm:spPr/>
    </dgm:pt>
    <dgm:pt modelId="{83D2F4DB-F120-4773-A688-9F2CFDFF8BC5}" type="pres">
      <dgm:prSet presAssocID="{1C4029B5-4C57-412C-92BD-700191718660}" presName="vert1" presStyleCnt="0"/>
      <dgm:spPr/>
    </dgm:pt>
    <dgm:pt modelId="{CABF45E5-6BAC-4733-9046-686BC6D2A3DF}" type="pres">
      <dgm:prSet presAssocID="{B51908AB-88DB-463F-890A-BA040999946A}" presName="thickLine" presStyleLbl="alignNode1" presStyleIdx="1" presStyleCnt="8"/>
      <dgm:spPr/>
    </dgm:pt>
    <dgm:pt modelId="{292E3A55-42F4-4795-8ED1-0E33FD525F70}" type="pres">
      <dgm:prSet presAssocID="{B51908AB-88DB-463F-890A-BA040999946A}" presName="horz1" presStyleCnt="0"/>
      <dgm:spPr/>
    </dgm:pt>
    <dgm:pt modelId="{F2EEAF1E-7357-422E-8A83-B3BD6B131471}" type="pres">
      <dgm:prSet presAssocID="{B51908AB-88DB-463F-890A-BA040999946A}" presName="tx1" presStyleLbl="revTx" presStyleIdx="1" presStyleCnt="8"/>
      <dgm:spPr/>
    </dgm:pt>
    <dgm:pt modelId="{B0B7AF84-B8AE-4810-9DD1-B1C029FB1F97}" type="pres">
      <dgm:prSet presAssocID="{B51908AB-88DB-463F-890A-BA040999946A}" presName="vert1" presStyleCnt="0"/>
      <dgm:spPr/>
    </dgm:pt>
    <dgm:pt modelId="{3238B756-D910-41AF-9F5F-DD1B5D061110}" type="pres">
      <dgm:prSet presAssocID="{82AB9B02-F22A-43E7-90E7-52C76CDAD60B}" presName="thickLine" presStyleLbl="alignNode1" presStyleIdx="2" presStyleCnt="8"/>
      <dgm:spPr/>
    </dgm:pt>
    <dgm:pt modelId="{581247D7-B724-46AF-87EA-02BB8C0FA05E}" type="pres">
      <dgm:prSet presAssocID="{82AB9B02-F22A-43E7-90E7-52C76CDAD60B}" presName="horz1" presStyleCnt="0"/>
      <dgm:spPr/>
    </dgm:pt>
    <dgm:pt modelId="{0ABE130F-46C1-4743-A590-33F59CA2A81D}" type="pres">
      <dgm:prSet presAssocID="{82AB9B02-F22A-43E7-90E7-52C76CDAD60B}" presName="tx1" presStyleLbl="revTx" presStyleIdx="2" presStyleCnt="8"/>
      <dgm:spPr/>
    </dgm:pt>
    <dgm:pt modelId="{7BD02B41-5F6E-441F-886F-B94FD588B8CA}" type="pres">
      <dgm:prSet presAssocID="{82AB9B02-F22A-43E7-90E7-52C76CDAD60B}" presName="vert1" presStyleCnt="0"/>
      <dgm:spPr/>
    </dgm:pt>
    <dgm:pt modelId="{87640E41-36E8-47AC-BF41-E473BCD8566B}" type="pres">
      <dgm:prSet presAssocID="{86E8F18C-FF34-4DC5-B654-69D8BFC39BC9}" presName="thickLine" presStyleLbl="alignNode1" presStyleIdx="3" presStyleCnt="8"/>
      <dgm:spPr/>
    </dgm:pt>
    <dgm:pt modelId="{63C18875-A4A1-4DB8-9088-ED4899508BBA}" type="pres">
      <dgm:prSet presAssocID="{86E8F18C-FF34-4DC5-B654-69D8BFC39BC9}" presName="horz1" presStyleCnt="0"/>
      <dgm:spPr/>
    </dgm:pt>
    <dgm:pt modelId="{564261F2-5E7E-4144-9D5C-23403D1886DB}" type="pres">
      <dgm:prSet presAssocID="{86E8F18C-FF34-4DC5-B654-69D8BFC39BC9}" presName="tx1" presStyleLbl="revTx" presStyleIdx="3" presStyleCnt="8"/>
      <dgm:spPr/>
    </dgm:pt>
    <dgm:pt modelId="{91A0C5D2-0A6B-47E0-A301-6E1ACE368BF9}" type="pres">
      <dgm:prSet presAssocID="{86E8F18C-FF34-4DC5-B654-69D8BFC39BC9}" presName="vert1" presStyleCnt="0"/>
      <dgm:spPr/>
    </dgm:pt>
    <dgm:pt modelId="{7556993D-4485-452E-ABC8-0B4C58649C17}" type="pres">
      <dgm:prSet presAssocID="{96C780E9-7A10-45EF-937C-38D09828E1B4}" presName="thickLine" presStyleLbl="alignNode1" presStyleIdx="4" presStyleCnt="8"/>
      <dgm:spPr/>
    </dgm:pt>
    <dgm:pt modelId="{6F26AFA3-104D-4B2C-80C1-0A197636D410}" type="pres">
      <dgm:prSet presAssocID="{96C780E9-7A10-45EF-937C-38D09828E1B4}" presName="horz1" presStyleCnt="0"/>
      <dgm:spPr/>
    </dgm:pt>
    <dgm:pt modelId="{214B65CB-AA1C-4160-9C70-8A7B92FCB572}" type="pres">
      <dgm:prSet presAssocID="{96C780E9-7A10-45EF-937C-38D09828E1B4}" presName="tx1" presStyleLbl="revTx" presStyleIdx="4" presStyleCnt="8"/>
      <dgm:spPr/>
    </dgm:pt>
    <dgm:pt modelId="{03AF090F-1DD2-4479-9178-2D4C20D1F634}" type="pres">
      <dgm:prSet presAssocID="{96C780E9-7A10-45EF-937C-38D09828E1B4}" presName="vert1" presStyleCnt="0"/>
      <dgm:spPr/>
    </dgm:pt>
    <dgm:pt modelId="{DC91A914-5602-421E-833B-B144BAC04D0B}" type="pres">
      <dgm:prSet presAssocID="{936AFBAD-66D0-480B-9C25-F83CA5969A6C}" presName="thickLine" presStyleLbl="alignNode1" presStyleIdx="5" presStyleCnt="8"/>
      <dgm:spPr/>
    </dgm:pt>
    <dgm:pt modelId="{C4CD67A7-CD07-4F8D-B39E-994AB7C1345D}" type="pres">
      <dgm:prSet presAssocID="{936AFBAD-66D0-480B-9C25-F83CA5969A6C}" presName="horz1" presStyleCnt="0"/>
      <dgm:spPr/>
    </dgm:pt>
    <dgm:pt modelId="{5F85E9B0-4A2B-4A5A-800F-BDC4681C2C58}" type="pres">
      <dgm:prSet presAssocID="{936AFBAD-66D0-480B-9C25-F83CA5969A6C}" presName="tx1" presStyleLbl="revTx" presStyleIdx="5" presStyleCnt="8"/>
      <dgm:spPr/>
    </dgm:pt>
    <dgm:pt modelId="{96C8ED4E-0E60-4D31-A81D-26D267FE6F43}" type="pres">
      <dgm:prSet presAssocID="{936AFBAD-66D0-480B-9C25-F83CA5969A6C}" presName="vert1" presStyleCnt="0"/>
      <dgm:spPr/>
    </dgm:pt>
    <dgm:pt modelId="{73FD79BE-ED61-4ABC-B17D-4B7976C32B05}" type="pres">
      <dgm:prSet presAssocID="{9BDF4199-BF14-4F17-8FEC-8FB6665474A6}" presName="thickLine" presStyleLbl="alignNode1" presStyleIdx="6" presStyleCnt="8"/>
      <dgm:spPr/>
    </dgm:pt>
    <dgm:pt modelId="{B623269F-50CC-4638-8BE9-EB8664C3FD3E}" type="pres">
      <dgm:prSet presAssocID="{9BDF4199-BF14-4F17-8FEC-8FB6665474A6}" presName="horz1" presStyleCnt="0"/>
      <dgm:spPr/>
    </dgm:pt>
    <dgm:pt modelId="{25EE2B25-78AA-4DDA-8763-13A8C722C305}" type="pres">
      <dgm:prSet presAssocID="{9BDF4199-BF14-4F17-8FEC-8FB6665474A6}" presName="tx1" presStyleLbl="revTx" presStyleIdx="6" presStyleCnt="8"/>
      <dgm:spPr/>
    </dgm:pt>
    <dgm:pt modelId="{E701505D-35DF-460D-BE9A-F82F06D4386F}" type="pres">
      <dgm:prSet presAssocID="{9BDF4199-BF14-4F17-8FEC-8FB6665474A6}" presName="vert1" presStyleCnt="0"/>
      <dgm:spPr/>
    </dgm:pt>
    <dgm:pt modelId="{1DB1437C-462A-4BA0-8055-8276DE5F375F}" type="pres">
      <dgm:prSet presAssocID="{26C2D6D7-FDEC-42EB-9A92-E8D3349D59CA}" presName="thickLine" presStyleLbl="alignNode1" presStyleIdx="7" presStyleCnt="8"/>
      <dgm:spPr/>
    </dgm:pt>
    <dgm:pt modelId="{4C2C870C-C53E-4DC5-AA9B-C0B978D17921}" type="pres">
      <dgm:prSet presAssocID="{26C2D6D7-FDEC-42EB-9A92-E8D3349D59CA}" presName="horz1" presStyleCnt="0"/>
      <dgm:spPr/>
    </dgm:pt>
    <dgm:pt modelId="{2FFD1D3A-E447-427F-B1DD-0FD9FE3780A3}" type="pres">
      <dgm:prSet presAssocID="{26C2D6D7-FDEC-42EB-9A92-E8D3349D59CA}" presName="tx1" presStyleLbl="revTx" presStyleIdx="7" presStyleCnt="8"/>
      <dgm:spPr/>
    </dgm:pt>
    <dgm:pt modelId="{9BD43AAD-9F44-4F9C-AB8F-B83D08AC89B4}" type="pres">
      <dgm:prSet presAssocID="{26C2D6D7-FDEC-42EB-9A92-E8D3349D59CA}" presName="vert1" presStyleCnt="0"/>
      <dgm:spPr/>
    </dgm:pt>
  </dgm:ptLst>
  <dgm:cxnLst>
    <dgm:cxn modelId="{8D28B324-7D98-4E37-A70D-4C8125DA8D97}" srcId="{AD1985D6-0895-4C37-8822-54FE4D54CD3D}" destId="{936AFBAD-66D0-480B-9C25-F83CA5969A6C}" srcOrd="5" destOrd="0" parTransId="{76D0C2DB-2791-44FA-8249-E580E58369F4}" sibTransId="{C2832E75-4904-459C-92A5-3BCA01D18FFF}"/>
    <dgm:cxn modelId="{9FAEDE2C-F61E-400C-AA55-F9C241D5CE06}" srcId="{AD1985D6-0895-4C37-8822-54FE4D54CD3D}" destId="{26C2D6D7-FDEC-42EB-9A92-E8D3349D59CA}" srcOrd="7" destOrd="0" parTransId="{5D447F81-F781-4E66-91D4-18D36DFB6FE3}" sibTransId="{F4AF93F1-6EA8-4F82-84FD-3136EA3C4F00}"/>
    <dgm:cxn modelId="{9A194639-74ED-4862-8240-A89F82B1D9F2}" srcId="{AD1985D6-0895-4C37-8822-54FE4D54CD3D}" destId="{82AB9B02-F22A-43E7-90E7-52C76CDAD60B}" srcOrd="2" destOrd="0" parTransId="{053DB518-DFB6-4974-8EC1-CC9241FA1DF5}" sibTransId="{1909B29A-45F4-4471-B2D2-9F8F1C741523}"/>
    <dgm:cxn modelId="{CD24775D-15E5-4E97-8F6A-DA34E47A7794}" type="presOf" srcId="{936AFBAD-66D0-480B-9C25-F83CA5969A6C}" destId="{5F85E9B0-4A2B-4A5A-800F-BDC4681C2C58}" srcOrd="0" destOrd="0" presId="urn:microsoft.com/office/officeart/2008/layout/LinedList"/>
    <dgm:cxn modelId="{3C844567-5FF8-49E7-881A-BF57917FF5F6}" type="presOf" srcId="{9BDF4199-BF14-4F17-8FEC-8FB6665474A6}" destId="{25EE2B25-78AA-4DDA-8763-13A8C722C305}" srcOrd="0" destOrd="0" presId="urn:microsoft.com/office/officeart/2008/layout/LinedList"/>
    <dgm:cxn modelId="{2FFBB853-734C-4511-AD19-0CE491A35445}" type="presOf" srcId="{96C780E9-7A10-45EF-937C-38D09828E1B4}" destId="{214B65CB-AA1C-4160-9C70-8A7B92FCB572}" srcOrd="0" destOrd="0" presId="urn:microsoft.com/office/officeart/2008/layout/LinedList"/>
    <dgm:cxn modelId="{CDBF6E7A-A5AE-47C0-999E-2E7B0658699F}" srcId="{AD1985D6-0895-4C37-8822-54FE4D54CD3D}" destId="{B51908AB-88DB-463F-890A-BA040999946A}" srcOrd="1" destOrd="0" parTransId="{DFDE04FE-4D87-4C3C-8416-F7B3BFA7721B}" sibTransId="{88754BE1-D895-4AE3-AAFA-968CD01C7DB1}"/>
    <dgm:cxn modelId="{4008ED5A-818A-4C1D-A72B-041ACF78410D}" type="presOf" srcId="{1C4029B5-4C57-412C-92BD-700191718660}" destId="{F75D0C29-994D-4DA0-BA5D-E1E66FF04205}" srcOrd="0" destOrd="0" presId="urn:microsoft.com/office/officeart/2008/layout/LinedList"/>
    <dgm:cxn modelId="{5073E383-A018-4DB3-9478-52AB17CC94F4}" srcId="{AD1985D6-0895-4C37-8822-54FE4D54CD3D}" destId="{86E8F18C-FF34-4DC5-B654-69D8BFC39BC9}" srcOrd="3" destOrd="0" parTransId="{E9E0DE29-2F3D-4DEC-BF37-4A6E8CA6381A}" sibTransId="{7A3BEFEE-2B9D-4B50-8ADB-321A07F8ECE8}"/>
    <dgm:cxn modelId="{E71C6789-47F4-46E1-8F20-299DD25239CF}" type="presOf" srcId="{B51908AB-88DB-463F-890A-BA040999946A}" destId="{F2EEAF1E-7357-422E-8A83-B3BD6B131471}" srcOrd="0" destOrd="0" presId="urn:microsoft.com/office/officeart/2008/layout/LinedList"/>
    <dgm:cxn modelId="{696CA48B-9A98-4E08-B669-5C58457BF0CF}" type="presOf" srcId="{86E8F18C-FF34-4DC5-B654-69D8BFC39BC9}" destId="{564261F2-5E7E-4144-9D5C-23403D1886DB}" srcOrd="0" destOrd="0" presId="urn:microsoft.com/office/officeart/2008/layout/LinedList"/>
    <dgm:cxn modelId="{AF2D18B0-7E32-4C8D-ADAB-D1B7967309C8}" type="presOf" srcId="{AD1985D6-0895-4C37-8822-54FE4D54CD3D}" destId="{9C2ACF65-5559-4BC3-B2E3-0EDB423DEE5A}" srcOrd="0" destOrd="0" presId="urn:microsoft.com/office/officeart/2008/layout/LinedList"/>
    <dgm:cxn modelId="{B280D4C9-459F-423D-9856-AB8B9679912D}" srcId="{AD1985D6-0895-4C37-8822-54FE4D54CD3D}" destId="{9BDF4199-BF14-4F17-8FEC-8FB6665474A6}" srcOrd="6" destOrd="0" parTransId="{D77DAC48-771F-41EF-A596-9FDB7F80720B}" sibTransId="{998E0692-437A-4AD7-A5BC-60B3DD6A24A9}"/>
    <dgm:cxn modelId="{CD9086CC-4845-46F3-8283-5D7ED5B0BDE5}" srcId="{AD1985D6-0895-4C37-8822-54FE4D54CD3D}" destId="{96C780E9-7A10-45EF-937C-38D09828E1B4}" srcOrd="4" destOrd="0" parTransId="{EAB7EB11-0859-435A-A971-05CAEF58D626}" sibTransId="{A7C08C64-49A2-420A-847A-6DCFD3FA0EFE}"/>
    <dgm:cxn modelId="{F92420DF-36CA-4D96-9401-D8D21A278F3E}" srcId="{AD1985D6-0895-4C37-8822-54FE4D54CD3D}" destId="{1C4029B5-4C57-412C-92BD-700191718660}" srcOrd="0" destOrd="0" parTransId="{EC0F7E99-2484-48BE-8ECA-2FCD79BC3C18}" sibTransId="{E7EDA005-D411-440D-9FC7-E131E1CE35DB}"/>
    <dgm:cxn modelId="{F3C27AEC-8055-438B-9141-9DCCBE10C684}" type="presOf" srcId="{26C2D6D7-FDEC-42EB-9A92-E8D3349D59CA}" destId="{2FFD1D3A-E447-427F-B1DD-0FD9FE3780A3}" srcOrd="0" destOrd="0" presId="urn:microsoft.com/office/officeart/2008/layout/LinedList"/>
    <dgm:cxn modelId="{F4120BFA-1CB8-4651-AC51-3785B3FC137B}" type="presOf" srcId="{82AB9B02-F22A-43E7-90E7-52C76CDAD60B}" destId="{0ABE130F-46C1-4743-A590-33F59CA2A81D}" srcOrd="0" destOrd="0" presId="urn:microsoft.com/office/officeart/2008/layout/LinedList"/>
    <dgm:cxn modelId="{356ECE0C-7E68-44CC-A715-7E7B61F2C7C3}" type="presParOf" srcId="{9C2ACF65-5559-4BC3-B2E3-0EDB423DEE5A}" destId="{CBFE9F7D-244E-4F7E-908A-0B037F6AF03F}" srcOrd="0" destOrd="0" presId="urn:microsoft.com/office/officeart/2008/layout/LinedList"/>
    <dgm:cxn modelId="{BF238A38-224C-41E8-BD92-F1BEB0EC625E}" type="presParOf" srcId="{9C2ACF65-5559-4BC3-B2E3-0EDB423DEE5A}" destId="{3B65A7AB-F33C-4052-B675-E196BFB4DA4E}" srcOrd="1" destOrd="0" presId="urn:microsoft.com/office/officeart/2008/layout/LinedList"/>
    <dgm:cxn modelId="{932F4A60-31B6-4B2A-883C-32A07D8B0A41}" type="presParOf" srcId="{3B65A7AB-F33C-4052-B675-E196BFB4DA4E}" destId="{F75D0C29-994D-4DA0-BA5D-E1E66FF04205}" srcOrd="0" destOrd="0" presId="urn:microsoft.com/office/officeart/2008/layout/LinedList"/>
    <dgm:cxn modelId="{BA9CDE95-D07A-465C-B01B-C85EC40A98C2}" type="presParOf" srcId="{3B65A7AB-F33C-4052-B675-E196BFB4DA4E}" destId="{83D2F4DB-F120-4773-A688-9F2CFDFF8BC5}" srcOrd="1" destOrd="0" presId="urn:microsoft.com/office/officeart/2008/layout/LinedList"/>
    <dgm:cxn modelId="{973E8E9A-1680-4648-802D-B7662E2D36D9}" type="presParOf" srcId="{9C2ACF65-5559-4BC3-B2E3-0EDB423DEE5A}" destId="{CABF45E5-6BAC-4733-9046-686BC6D2A3DF}" srcOrd="2" destOrd="0" presId="urn:microsoft.com/office/officeart/2008/layout/LinedList"/>
    <dgm:cxn modelId="{AC98695C-EF39-4056-B029-1799E23C7DC4}" type="presParOf" srcId="{9C2ACF65-5559-4BC3-B2E3-0EDB423DEE5A}" destId="{292E3A55-42F4-4795-8ED1-0E33FD525F70}" srcOrd="3" destOrd="0" presId="urn:microsoft.com/office/officeart/2008/layout/LinedList"/>
    <dgm:cxn modelId="{D4970A65-F7D5-48E1-A37F-64F6CE2402F2}" type="presParOf" srcId="{292E3A55-42F4-4795-8ED1-0E33FD525F70}" destId="{F2EEAF1E-7357-422E-8A83-B3BD6B131471}" srcOrd="0" destOrd="0" presId="urn:microsoft.com/office/officeart/2008/layout/LinedList"/>
    <dgm:cxn modelId="{A3354E74-EECF-40B7-8FC7-2713D69B3CA1}" type="presParOf" srcId="{292E3A55-42F4-4795-8ED1-0E33FD525F70}" destId="{B0B7AF84-B8AE-4810-9DD1-B1C029FB1F97}" srcOrd="1" destOrd="0" presId="urn:microsoft.com/office/officeart/2008/layout/LinedList"/>
    <dgm:cxn modelId="{8569545A-230B-4F2D-9C77-7B8090889A83}" type="presParOf" srcId="{9C2ACF65-5559-4BC3-B2E3-0EDB423DEE5A}" destId="{3238B756-D910-41AF-9F5F-DD1B5D061110}" srcOrd="4" destOrd="0" presId="urn:microsoft.com/office/officeart/2008/layout/LinedList"/>
    <dgm:cxn modelId="{CB9FF4FD-C5DC-4CD3-BD71-5EF30EE75AAB}" type="presParOf" srcId="{9C2ACF65-5559-4BC3-B2E3-0EDB423DEE5A}" destId="{581247D7-B724-46AF-87EA-02BB8C0FA05E}" srcOrd="5" destOrd="0" presId="urn:microsoft.com/office/officeart/2008/layout/LinedList"/>
    <dgm:cxn modelId="{DD94229A-E567-4DC3-9971-FD8184CC01F9}" type="presParOf" srcId="{581247D7-B724-46AF-87EA-02BB8C0FA05E}" destId="{0ABE130F-46C1-4743-A590-33F59CA2A81D}" srcOrd="0" destOrd="0" presId="urn:microsoft.com/office/officeart/2008/layout/LinedList"/>
    <dgm:cxn modelId="{1BD348FC-90C3-4452-9B24-DB971283B5FF}" type="presParOf" srcId="{581247D7-B724-46AF-87EA-02BB8C0FA05E}" destId="{7BD02B41-5F6E-441F-886F-B94FD588B8CA}" srcOrd="1" destOrd="0" presId="urn:microsoft.com/office/officeart/2008/layout/LinedList"/>
    <dgm:cxn modelId="{BA8F75F0-DA5B-45DD-B536-427DBA53ADB9}" type="presParOf" srcId="{9C2ACF65-5559-4BC3-B2E3-0EDB423DEE5A}" destId="{87640E41-36E8-47AC-BF41-E473BCD8566B}" srcOrd="6" destOrd="0" presId="urn:microsoft.com/office/officeart/2008/layout/LinedList"/>
    <dgm:cxn modelId="{B48714F6-B1C5-4540-A7E1-432A24589725}" type="presParOf" srcId="{9C2ACF65-5559-4BC3-B2E3-0EDB423DEE5A}" destId="{63C18875-A4A1-4DB8-9088-ED4899508BBA}" srcOrd="7" destOrd="0" presId="urn:microsoft.com/office/officeart/2008/layout/LinedList"/>
    <dgm:cxn modelId="{C510046E-5EFB-4B91-B62C-0DF0E3F3A7CD}" type="presParOf" srcId="{63C18875-A4A1-4DB8-9088-ED4899508BBA}" destId="{564261F2-5E7E-4144-9D5C-23403D1886DB}" srcOrd="0" destOrd="0" presId="urn:microsoft.com/office/officeart/2008/layout/LinedList"/>
    <dgm:cxn modelId="{04E9DA3B-B795-4FF5-8A4A-C2134A07D565}" type="presParOf" srcId="{63C18875-A4A1-4DB8-9088-ED4899508BBA}" destId="{91A0C5D2-0A6B-47E0-A301-6E1ACE368BF9}" srcOrd="1" destOrd="0" presId="urn:microsoft.com/office/officeart/2008/layout/LinedList"/>
    <dgm:cxn modelId="{4965D8C2-8091-43B7-9ECC-E45E57E55B13}" type="presParOf" srcId="{9C2ACF65-5559-4BC3-B2E3-0EDB423DEE5A}" destId="{7556993D-4485-452E-ABC8-0B4C58649C17}" srcOrd="8" destOrd="0" presId="urn:microsoft.com/office/officeart/2008/layout/LinedList"/>
    <dgm:cxn modelId="{81D28FA6-03AE-420E-A543-DEDE1448C9BE}" type="presParOf" srcId="{9C2ACF65-5559-4BC3-B2E3-0EDB423DEE5A}" destId="{6F26AFA3-104D-4B2C-80C1-0A197636D410}" srcOrd="9" destOrd="0" presId="urn:microsoft.com/office/officeart/2008/layout/LinedList"/>
    <dgm:cxn modelId="{E359C62B-AAB3-4735-BDB1-1112F9608A41}" type="presParOf" srcId="{6F26AFA3-104D-4B2C-80C1-0A197636D410}" destId="{214B65CB-AA1C-4160-9C70-8A7B92FCB572}" srcOrd="0" destOrd="0" presId="urn:microsoft.com/office/officeart/2008/layout/LinedList"/>
    <dgm:cxn modelId="{4429E7CD-2F45-43C0-A4F0-58EC2777DB7D}" type="presParOf" srcId="{6F26AFA3-104D-4B2C-80C1-0A197636D410}" destId="{03AF090F-1DD2-4479-9178-2D4C20D1F634}" srcOrd="1" destOrd="0" presId="urn:microsoft.com/office/officeart/2008/layout/LinedList"/>
    <dgm:cxn modelId="{D6497190-573B-455B-A4E9-1745D74B90F7}" type="presParOf" srcId="{9C2ACF65-5559-4BC3-B2E3-0EDB423DEE5A}" destId="{DC91A914-5602-421E-833B-B144BAC04D0B}" srcOrd="10" destOrd="0" presId="urn:microsoft.com/office/officeart/2008/layout/LinedList"/>
    <dgm:cxn modelId="{CD9D0120-E77D-4EB4-BFC1-FC1B368DA7A2}" type="presParOf" srcId="{9C2ACF65-5559-4BC3-B2E3-0EDB423DEE5A}" destId="{C4CD67A7-CD07-4F8D-B39E-994AB7C1345D}" srcOrd="11" destOrd="0" presId="urn:microsoft.com/office/officeart/2008/layout/LinedList"/>
    <dgm:cxn modelId="{2E7ABC93-E17D-44E2-8B26-0EDE2B984FCB}" type="presParOf" srcId="{C4CD67A7-CD07-4F8D-B39E-994AB7C1345D}" destId="{5F85E9B0-4A2B-4A5A-800F-BDC4681C2C58}" srcOrd="0" destOrd="0" presId="urn:microsoft.com/office/officeart/2008/layout/LinedList"/>
    <dgm:cxn modelId="{3E199B39-74DF-40DD-9F1E-F4CE8F43D480}" type="presParOf" srcId="{C4CD67A7-CD07-4F8D-B39E-994AB7C1345D}" destId="{96C8ED4E-0E60-4D31-A81D-26D267FE6F43}" srcOrd="1" destOrd="0" presId="urn:microsoft.com/office/officeart/2008/layout/LinedList"/>
    <dgm:cxn modelId="{AEDE778F-01F2-483D-8688-F114FBF987E1}" type="presParOf" srcId="{9C2ACF65-5559-4BC3-B2E3-0EDB423DEE5A}" destId="{73FD79BE-ED61-4ABC-B17D-4B7976C32B05}" srcOrd="12" destOrd="0" presId="urn:microsoft.com/office/officeart/2008/layout/LinedList"/>
    <dgm:cxn modelId="{E0AA56A1-5462-4CBE-9870-5BF2FB4B2BF2}" type="presParOf" srcId="{9C2ACF65-5559-4BC3-B2E3-0EDB423DEE5A}" destId="{B623269F-50CC-4638-8BE9-EB8664C3FD3E}" srcOrd="13" destOrd="0" presId="urn:microsoft.com/office/officeart/2008/layout/LinedList"/>
    <dgm:cxn modelId="{5AC88599-ABE4-4881-80AB-B98A24517E91}" type="presParOf" srcId="{B623269F-50CC-4638-8BE9-EB8664C3FD3E}" destId="{25EE2B25-78AA-4DDA-8763-13A8C722C305}" srcOrd="0" destOrd="0" presId="urn:microsoft.com/office/officeart/2008/layout/LinedList"/>
    <dgm:cxn modelId="{021FAF5A-A898-4429-AD2E-2BF6FCEF5631}" type="presParOf" srcId="{B623269F-50CC-4638-8BE9-EB8664C3FD3E}" destId="{E701505D-35DF-460D-BE9A-F82F06D4386F}" srcOrd="1" destOrd="0" presId="urn:microsoft.com/office/officeart/2008/layout/LinedList"/>
    <dgm:cxn modelId="{5939CD5B-1F2A-4D20-981D-558D714F5557}" type="presParOf" srcId="{9C2ACF65-5559-4BC3-B2E3-0EDB423DEE5A}" destId="{1DB1437C-462A-4BA0-8055-8276DE5F375F}" srcOrd="14" destOrd="0" presId="urn:microsoft.com/office/officeart/2008/layout/LinedList"/>
    <dgm:cxn modelId="{BA8ED6FE-776F-4E26-8E62-1FDF54E8FCEC}" type="presParOf" srcId="{9C2ACF65-5559-4BC3-B2E3-0EDB423DEE5A}" destId="{4C2C870C-C53E-4DC5-AA9B-C0B978D17921}" srcOrd="15" destOrd="0" presId="urn:microsoft.com/office/officeart/2008/layout/LinedList"/>
    <dgm:cxn modelId="{CA436317-2673-4ADF-8E60-28CA063F5522}" type="presParOf" srcId="{4C2C870C-C53E-4DC5-AA9B-C0B978D17921}" destId="{2FFD1D3A-E447-427F-B1DD-0FD9FE3780A3}" srcOrd="0" destOrd="0" presId="urn:microsoft.com/office/officeart/2008/layout/LinedList"/>
    <dgm:cxn modelId="{05BDAD7E-4292-4822-8247-7836767A57B6}" type="presParOf" srcId="{4C2C870C-C53E-4DC5-AA9B-C0B978D17921}" destId="{9BD43AAD-9F44-4F9C-AB8F-B83D08AC89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0F44-4C36-4BA9-9DB9-7849901F58E5}">
      <dsp:nvSpPr>
        <dsp:cNvPr id="0" name=""/>
        <dsp:cNvSpPr/>
      </dsp:nvSpPr>
      <dsp:spPr>
        <a:xfrm>
          <a:off x="0" y="950165"/>
          <a:ext cx="7112687" cy="1754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503FA-5DE2-40F8-9EC8-4AEB46FA56C3}">
      <dsp:nvSpPr>
        <dsp:cNvPr id="0" name=""/>
        <dsp:cNvSpPr/>
      </dsp:nvSpPr>
      <dsp:spPr>
        <a:xfrm>
          <a:off x="530630" y="1344849"/>
          <a:ext cx="964783" cy="964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9E702-0A1E-4E0E-8EAC-F27A76F1CFA1}">
      <dsp:nvSpPr>
        <dsp:cNvPr id="0" name=""/>
        <dsp:cNvSpPr/>
      </dsp:nvSpPr>
      <dsp:spPr>
        <a:xfrm>
          <a:off x="2026045" y="950165"/>
          <a:ext cx="5086641" cy="175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648" tIns="185648" rIns="185648" bIns="1856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Inward Outward Register System is intended for use of various branch offices that send and receive daily courier/post physical mail.This application can handle inbound and outbound traffic as well as reporting.</a:t>
          </a:r>
        </a:p>
      </dsp:txBody>
      <dsp:txXfrm>
        <a:off x="2026045" y="950165"/>
        <a:ext cx="5086641" cy="1754151"/>
      </dsp:txXfrm>
    </dsp:sp>
    <dsp:sp modelId="{97EF13FD-7BBB-4CAB-9C30-71ADA39C76C5}">
      <dsp:nvSpPr>
        <dsp:cNvPr id="0" name=""/>
        <dsp:cNvSpPr/>
      </dsp:nvSpPr>
      <dsp:spPr>
        <a:xfrm>
          <a:off x="0" y="3142855"/>
          <a:ext cx="7112687" cy="1754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93A24-23B4-44C9-B856-527B3022F334}">
      <dsp:nvSpPr>
        <dsp:cNvPr id="0" name=""/>
        <dsp:cNvSpPr/>
      </dsp:nvSpPr>
      <dsp:spPr>
        <a:xfrm>
          <a:off x="530630" y="3537539"/>
          <a:ext cx="964783" cy="964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023B9-9EC8-4FE5-89ED-6CF213DA04CC}">
      <dsp:nvSpPr>
        <dsp:cNvPr id="0" name=""/>
        <dsp:cNvSpPr/>
      </dsp:nvSpPr>
      <dsp:spPr>
        <a:xfrm>
          <a:off x="2026045" y="3142855"/>
          <a:ext cx="5086641" cy="175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648" tIns="185648" rIns="185648" bIns="1856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With the help of this system ,we can be able to record the data of any product. It will help the organization to search the product easily.</a:t>
          </a:r>
        </a:p>
      </dsp:txBody>
      <dsp:txXfrm>
        <a:off x="2026045" y="3142855"/>
        <a:ext cx="5086641" cy="1754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82188-4054-43E9-8738-BBA464F291CA}">
      <dsp:nvSpPr>
        <dsp:cNvPr id="0" name=""/>
        <dsp:cNvSpPr/>
      </dsp:nvSpPr>
      <dsp:spPr>
        <a:xfrm>
          <a:off x="493633" y="2016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Inward No.</a:t>
          </a:r>
        </a:p>
      </dsp:txBody>
      <dsp:txXfrm>
        <a:off x="493633" y="2016"/>
        <a:ext cx="1748284" cy="1048970"/>
      </dsp:txXfrm>
    </dsp:sp>
    <dsp:sp modelId="{52EA8E3A-8AC7-43AF-B639-8E14988331D5}">
      <dsp:nvSpPr>
        <dsp:cNvPr id="0" name=""/>
        <dsp:cNvSpPr/>
      </dsp:nvSpPr>
      <dsp:spPr>
        <a:xfrm>
          <a:off x="2416745" y="2016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Date</a:t>
          </a:r>
        </a:p>
      </dsp:txBody>
      <dsp:txXfrm>
        <a:off x="2416745" y="2016"/>
        <a:ext cx="1748284" cy="1048970"/>
      </dsp:txXfrm>
    </dsp:sp>
    <dsp:sp modelId="{21F6144E-6DB5-4ABE-B45D-CBD2061A289D}">
      <dsp:nvSpPr>
        <dsp:cNvPr id="0" name=""/>
        <dsp:cNvSpPr/>
      </dsp:nvSpPr>
      <dsp:spPr>
        <a:xfrm>
          <a:off x="4339858" y="2016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Intime</a:t>
          </a:r>
        </a:p>
      </dsp:txBody>
      <dsp:txXfrm>
        <a:off x="4339858" y="2016"/>
        <a:ext cx="1748284" cy="1048970"/>
      </dsp:txXfrm>
    </dsp:sp>
    <dsp:sp modelId="{860E94B6-F694-4ACB-9582-4C9462B43CBB}">
      <dsp:nvSpPr>
        <dsp:cNvPr id="0" name=""/>
        <dsp:cNvSpPr/>
      </dsp:nvSpPr>
      <dsp:spPr>
        <a:xfrm>
          <a:off x="493633" y="1225815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 or Challen No.</a:t>
          </a:r>
        </a:p>
      </dsp:txBody>
      <dsp:txXfrm>
        <a:off x="493633" y="1225815"/>
        <a:ext cx="1748284" cy="1048970"/>
      </dsp:txXfrm>
    </dsp:sp>
    <dsp:sp modelId="{8591AB3D-70A7-478C-8C05-6AC3E00F109A}">
      <dsp:nvSpPr>
        <dsp:cNvPr id="0" name=""/>
        <dsp:cNvSpPr/>
      </dsp:nvSpPr>
      <dsp:spPr>
        <a:xfrm>
          <a:off x="2416745" y="1225815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Supplier Name</a:t>
          </a:r>
        </a:p>
      </dsp:txBody>
      <dsp:txXfrm>
        <a:off x="2416745" y="1225815"/>
        <a:ext cx="1748284" cy="1048970"/>
      </dsp:txXfrm>
    </dsp:sp>
    <dsp:sp modelId="{D9229028-943C-4EFC-A647-92B065F3368E}">
      <dsp:nvSpPr>
        <dsp:cNvPr id="0" name=""/>
        <dsp:cNvSpPr/>
      </dsp:nvSpPr>
      <dsp:spPr>
        <a:xfrm>
          <a:off x="4339858" y="1225815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Material Particulars</a:t>
          </a:r>
        </a:p>
      </dsp:txBody>
      <dsp:txXfrm>
        <a:off x="4339858" y="1225815"/>
        <a:ext cx="1748284" cy="1048970"/>
      </dsp:txXfrm>
    </dsp:sp>
    <dsp:sp modelId="{9DEBDB77-00C1-48DF-9AC4-905F1D96F382}">
      <dsp:nvSpPr>
        <dsp:cNvPr id="0" name=""/>
        <dsp:cNvSpPr/>
      </dsp:nvSpPr>
      <dsp:spPr>
        <a:xfrm>
          <a:off x="493633" y="2449614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Quantity</a:t>
          </a:r>
        </a:p>
      </dsp:txBody>
      <dsp:txXfrm>
        <a:off x="493633" y="2449614"/>
        <a:ext cx="1748284" cy="1048970"/>
      </dsp:txXfrm>
    </dsp:sp>
    <dsp:sp modelId="{93626FD6-F688-4116-94BF-234EC8C2FE70}">
      <dsp:nvSpPr>
        <dsp:cNvPr id="0" name=""/>
        <dsp:cNvSpPr/>
      </dsp:nvSpPr>
      <dsp:spPr>
        <a:xfrm>
          <a:off x="2416745" y="2449614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Vehicle Number</a:t>
          </a:r>
        </a:p>
      </dsp:txBody>
      <dsp:txXfrm>
        <a:off x="2416745" y="2449614"/>
        <a:ext cx="1748284" cy="1048970"/>
      </dsp:txXfrm>
    </dsp:sp>
    <dsp:sp modelId="{9828F6BA-8AAE-4D74-A2C0-A2B4FD9458DE}">
      <dsp:nvSpPr>
        <dsp:cNvPr id="0" name=""/>
        <dsp:cNvSpPr/>
      </dsp:nvSpPr>
      <dsp:spPr>
        <a:xfrm>
          <a:off x="4339858" y="2449614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Driver's Name</a:t>
          </a:r>
        </a:p>
      </dsp:txBody>
      <dsp:txXfrm>
        <a:off x="4339858" y="2449614"/>
        <a:ext cx="1748284" cy="1048970"/>
      </dsp:txXfrm>
    </dsp:sp>
    <dsp:sp modelId="{DFA0C87D-1A0A-4B3C-9D9C-5F80746367AF}">
      <dsp:nvSpPr>
        <dsp:cNvPr id="0" name=""/>
        <dsp:cNvSpPr/>
      </dsp:nvSpPr>
      <dsp:spPr>
        <a:xfrm>
          <a:off x="1455189" y="3673413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Security Signature</a:t>
          </a:r>
        </a:p>
      </dsp:txBody>
      <dsp:txXfrm>
        <a:off x="1455189" y="3673413"/>
        <a:ext cx="1748284" cy="1048970"/>
      </dsp:txXfrm>
    </dsp:sp>
    <dsp:sp modelId="{5678A2BB-963B-428E-BDF4-07C003106737}">
      <dsp:nvSpPr>
        <dsp:cNvPr id="0" name=""/>
        <dsp:cNvSpPr/>
      </dsp:nvSpPr>
      <dsp:spPr>
        <a:xfrm>
          <a:off x="3378302" y="3673413"/>
          <a:ext cx="1748284" cy="10489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Remarks</a:t>
          </a:r>
        </a:p>
      </dsp:txBody>
      <dsp:txXfrm>
        <a:off x="3378302" y="3673413"/>
        <a:ext cx="1748284" cy="1048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7C02-5D35-4482-8D4C-F9FD19205B08}">
      <dsp:nvSpPr>
        <dsp:cNvPr id="0" name=""/>
        <dsp:cNvSpPr/>
      </dsp:nvSpPr>
      <dsp:spPr>
        <a:xfrm>
          <a:off x="4406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Outward No.</a:t>
          </a:r>
        </a:p>
      </dsp:txBody>
      <dsp:txXfrm>
        <a:off x="440619" y="1708"/>
        <a:ext cx="1816772" cy="1090063"/>
      </dsp:txXfrm>
    </dsp:sp>
    <dsp:sp modelId="{05283FB8-7EDD-49D4-A940-A812EAF9F779}">
      <dsp:nvSpPr>
        <dsp:cNvPr id="0" name=""/>
        <dsp:cNvSpPr/>
      </dsp:nvSpPr>
      <dsp:spPr>
        <a:xfrm>
          <a:off x="2439069" y="1708"/>
          <a:ext cx="1816772" cy="1090063"/>
        </a:xfrm>
        <a:prstGeom prst="rect">
          <a:avLst/>
        </a:prstGeom>
        <a:solidFill>
          <a:schemeClr val="accent5">
            <a:hueOff val="148446"/>
            <a:satOff val="1478"/>
            <a:lumOff val="-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Date</a:t>
          </a:r>
        </a:p>
      </dsp:txBody>
      <dsp:txXfrm>
        <a:off x="2439069" y="1708"/>
        <a:ext cx="1816772" cy="1090063"/>
      </dsp:txXfrm>
    </dsp:sp>
    <dsp:sp modelId="{79BFD2E6-25EE-41BC-8F1A-BBC471FD8566}">
      <dsp:nvSpPr>
        <dsp:cNvPr id="0" name=""/>
        <dsp:cNvSpPr/>
      </dsp:nvSpPr>
      <dsp:spPr>
        <a:xfrm>
          <a:off x="4437519" y="1708"/>
          <a:ext cx="1816772" cy="1090063"/>
        </a:xfrm>
        <a:prstGeom prst="rect">
          <a:avLst/>
        </a:prstGeom>
        <a:solidFill>
          <a:schemeClr val="accent5">
            <a:hueOff val="296891"/>
            <a:satOff val="2955"/>
            <a:lumOff val="-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 Time</a:t>
          </a:r>
        </a:p>
      </dsp:txBody>
      <dsp:txXfrm>
        <a:off x="4437519" y="1708"/>
        <a:ext cx="1816772" cy="1090063"/>
      </dsp:txXfrm>
    </dsp:sp>
    <dsp:sp modelId="{5D759F00-2B2C-4871-9A62-E89358AD08FA}">
      <dsp:nvSpPr>
        <dsp:cNvPr id="0" name=""/>
        <dsp:cNvSpPr/>
      </dsp:nvSpPr>
      <dsp:spPr>
        <a:xfrm>
          <a:off x="6435969" y="1708"/>
          <a:ext cx="1816772" cy="1090063"/>
        </a:xfrm>
        <a:prstGeom prst="rect">
          <a:avLst/>
        </a:prstGeom>
        <a:solidFill>
          <a:schemeClr val="accent5">
            <a:hueOff val="445337"/>
            <a:satOff val="4433"/>
            <a:lumOff val="-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 or Challan No.</a:t>
          </a:r>
        </a:p>
      </dsp:txBody>
      <dsp:txXfrm>
        <a:off x="6435969" y="1708"/>
        <a:ext cx="1816772" cy="1090063"/>
      </dsp:txXfrm>
    </dsp:sp>
    <dsp:sp modelId="{9427920B-2966-41E5-AF3E-C0089D1DC167}">
      <dsp:nvSpPr>
        <dsp:cNvPr id="0" name=""/>
        <dsp:cNvSpPr/>
      </dsp:nvSpPr>
      <dsp:spPr>
        <a:xfrm>
          <a:off x="8434419" y="1708"/>
          <a:ext cx="1816772" cy="1090063"/>
        </a:xfrm>
        <a:prstGeom prst="rect">
          <a:avLst/>
        </a:prstGeom>
        <a:solidFill>
          <a:schemeClr val="accent5">
            <a:hueOff val="593783"/>
            <a:satOff val="5910"/>
            <a:lumOff val="-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Name &amp; Address of the Party</a:t>
          </a:r>
        </a:p>
      </dsp:txBody>
      <dsp:txXfrm>
        <a:off x="8434419" y="1708"/>
        <a:ext cx="1816772" cy="1090063"/>
      </dsp:txXfrm>
    </dsp:sp>
    <dsp:sp modelId="{34E0A906-DDD0-4D90-8697-53F1F6679D9E}">
      <dsp:nvSpPr>
        <dsp:cNvPr id="0" name=""/>
        <dsp:cNvSpPr/>
      </dsp:nvSpPr>
      <dsp:spPr>
        <a:xfrm>
          <a:off x="440619" y="1273449"/>
          <a:ext cx="1816772" cy="1090063"/>
        </a:xfrm>
        <a:prstGeom prst="rect">
          <a:avLst/>
        </a:prstGeom>
        <a:solidFill>
          <a:schemeClr val="accent5">
            <a:hueOff val="742229"/>
            <a:satOff val="7388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Material Particulars</a:t>
          </a:r>
        </a:p>
      </dsp:txBody>
      <dsp:txXfrm>
        <a:off x="440619" y="1273449"/>
        <a:ext cx="1816772" cy="1090063"/>
      </dsp:txXfrm>
    </dsp:sp>
    <dsp:sp modelId="{55AD3B77-3D27-4E19-99DF-E62C09EAE6B6}">
      <dsp:nvSpPr>
        <dsp:cNvPr id="0" name=""/>
        <dsp:cNvSpPr/>
      </dsp:nvSpPr>
      <dsp:spPr>
        <a:xfrm>
          <a:off x="2439069" y="1273449"/>
          <a:ext cx="1816772" cy="1090063"/>
        </a:xfrm>
        <a:prstGeom prst="rect">
          <a:avLst/>
        </a:prstGeom>
        <a:solidFill>
          <a:schemeClr val="accent5">
            <a:hueOff val="890674"/>
            <a:satOff val="8866"/>
            <a:lumOff val="-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Quantity</a:t>
          </a:r>
        </a:p>
      </dsp:txBody>
      <dsp:txXfrm>
        <a:off x="2439069" y="1273449"/>
        <a:ext cx="1816772" cy="1090063"/>
      </dsp:txXfrm>
    </dsp:sp>
    <dsp:sp modelId="{8204351D-5B31-4F8E-AF04-29460EFD2A4D}">
      <dsp:nvSpPr>
        <dsp:cNvPr id="0" name=""/>
        <dsp:cNvSpPr/>
      </dsp:nvSpPr>
      <dsp:spPr>
        <a:xfrm>
          <a:off x="4437519" y="1273449"/>
          <a:ext cx="1816772" cy="1090063"/>
        </a:xfrm>
        <a:prstGeom prst="rect">
          <a:avLst/>
        </a:prstGeom>
        <a:solidFill>
          <a:schemeClr val="accent5">
            <a:hueOff val="1039120"/>
            <a:satOff val="10343"/>
            <a:lumOff val="-1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Vehicle Number</a:t>
          </a:r>
        </a:p>
      </dsp:txBody>
      <dsp:txXfrm>
        <a:off x="4437519" y="1273449"/>
        <a:ext cx="1816772" cy="1090063"/>
      </dsp:txXfrm>
    </dsp:sp>
    <dsp:sp modelId="{12F929E9-2B35-40E6-8F2C-D0268ABA6EB7}">
      <dsp:nvSpPr>
        <dsp:cNvPr id="0" name=""/>
        <dsp:cNvSpPr/>
      </dsp:nvSpPr>
      <dsp:spPr>
        <a:xfrm>
          <a:off x="6435969" y="1273449"/>
          <a:ext cx="1816772" cy="1090063"/>
        </a:xfrm>
        <a:prstGeom prst="rect">
          <a:avLst/>
        </a:prstGeom>
        <a:solidFill>
          <a:schemeClr val="accent5">
            <a:hueOff val="1187566"/>
            <a:satOff val="11821"/>
            <a:lumOff val="-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Driver's Name</a:t>
          </a:r>
        </a:p>
      </dsp:txBody>
      <dsp:txXfrm>
        <a:off x="6435969" y="1273449"/>
        <a:ext cx="1816772" cy="1090063"/>
      </dsp:txXfrm>
    </dsp:sp>
    <dsp:sp modelId="{9039EDA3-A59D-4B4B-8A28-BBA5FBF30B44}">
      <dsp:nvSpPr>
        <dsp:cNvPr id="0" name=""/>
        <dsp:cNvSpPr/>
      </dsp:nvSpPr>
      <dsp:spPr>
        <a:xfrm>
          <a:off x="8434419" y="1273449"/>
          <a:ext cx="1816772" cy="1090063"/>
        </a:xfrm>
        <a:prstGeom prst="rect">
          <a:avLst/>
        </a:prstGeom>
        <a:solidFill>
          <a:schemeClr val="accent5">
            <a:hueOff val="1336011"/>
            <a:satOff val="13298"/>
            <a:lumOff val="-1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Driver's Signaure</a:t>
          </a:r>
        </a:p>
      </dsp:txBody>
      <dsp:txXfrm>
        <a:off x="8434419" y="1273449"/>
        <a:ext cx="1816772" cy="1090063"/>
      </dsp:txXfrm>
    </dsp:sp>
    <dsp:sp modelId="{D4917CF3-78B4-4C07-93DE-04CF853595BC}">
      <dsp:nvSpPr>
        <dsp:cNvPr id="0" name=""/>
        <dsp:cNvSpPr/>
      </dsp:nvSpPr>
      <dsp:spPr>
        <a:xfrm>
          <a:off x="4437519" y="2545190"/>
          <a:ext cx="1816772" cy="1090063"/>
        </a:xfrm>
        <a:prstGeom prst="rect">
          <a:avLst/>
        </a:prstGeom>
        <a:solidFill>
          <a:schemeClr val="accent5">
            <a:hueOff val="1484457"/>
            <a:satOff val="14776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Remarks</a:t>
          </a:r>
        </a:p>
      </dsp:txBody>
      <dsp:txXfrm>
        <a:off x="4437519" y="2545190"/>
        <a:ext cx="1816772" cy="1090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E9F7D-244E-4F7E-908A-0B037F6AF03F}">
      <dsp:nvSpPr>
        <dsp:cNvPr id="0" name=""/>
        <dsp:cNvSpPr/>
      </dsp:nvSpPr>
      <dsp:spPr>
        <a:xfrm>
          <a:off x="0" y="0"/>
          <a:ext cx="70374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D0C29-994D-4DA0-BA5D-E1E66FF04205}">
      <dsp:nvSpPr>
        <dsp:cNvPr id="0" name=""/>
        <dsp:cNvSpPr/>
      </dsp:nvSpPr>
      <dsp:spPr>
        <a:xfrm>
          <a:off x="0" y="0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the security guards on how to fill these registers</a:t>
          </a:r>
          <a:r>
            <a:rPr lang="en-US" sz="2000" kern="1200" dirty="0">
              <a:latin typeface="Univers Condensed"/>
            </a:rPr>
            <a:t>.</a:t>
          </a:r>
        </a:p>
      </dsp:txBody>
      <dsp:txXfrm>
        <a:off x="0" y="0"/>
        <a:ext cx="7037429" cy="719137"/>
      </dsp:txXfrm>
    </dsp:sp>
    <dsp:sp modelId="{CABF45E5-6BAC-4733-9046-686BC6D2A3DF}">
      <dsp:nvSpPr>
        <dsp:cNvPr id="0" name=""/>
        <dsp:cNvSpPr/>
      </dsp:nvSpPr>
      <dsp:spPr>
        <a:xfrm>
          <a:off x="0" y="719137"/>
          <a:ext cx="7037429" cy="0"/>
        </a:xfrm>
        <a:prstGeom prst="line">
          <a:avLst/>
        </a:prstGeom>
        <a:solidFill>
          <a:schemeClr val="accent2">
            <a:hueOff val="215838"/>
            <a:satOff val="17"/>
            <a:lumOff val="-588"/>
            <a:alphaOff val="0"/>
          </a:schemeClr>
        </a:solidFill>
        <a:ln w="12700" cap="flat" cmpd="sng" algn="ctr">
          <a:solidFill>
            <a:schemeClr val="accent2">
              <a:hueOff val="215838"/>
              <a:satOff val="17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EAF1E-7357-422E-8A83-B3BD6B131471}">
      <dsp:nvSpPr>
        <dsp:cNvPr id="0" name=""/>
        <dsp:cNvSpPr/>
      </dsp:nvSpPr>
      <dsp:spPr>
        <a:xfrm>
          <a:off x="0" y="719137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Hire the security guards, who have the enough qualification to maintain these registers.</a:t>
          </a:r>
        </a:p>
      </dsp:txBody>
      <dsp:txXfrm>
        <a:off x="0" y="719137"/>
        <a:ext cx="7037429" cy="719137"/>
      </dsp:txXfrm>
    </dsp:sp>
    <dsp:sp modelId="{3238B756-D910-41AF-9F5F-DD1B5D061110}">
      <dsp:nvSpPr>
        <dsp:cNvPr id="0" name=""/>
        <dsp:cNvSpPr/>
      </dsp:nvSpPr>
      <dsp:spPr>
        <a:xfrm>
          <a:off x="0" y="1438275"/>
          <a:ext cx="7037429" cy="0"/>
        </a:xfrm>
        <a:prstGeom prst="line">
          <a:avLst/>
        </a:prstGeom>
        <a:solidFill>
          <a:schemeClr val="accent2">
            <a:hueOff val="431676"/>
            <a:satOff val="35"/>
            <a:lumOff val="-1176"/>
            <a:alphaOff val="0"/>
          </a:schemeClr>
        </a:solidFill>
        <a:ln w="12700" cap="flat" cmpd="sng" algn="ctr">
          <a:solidFill>
            <a:schemeClr val="accent2">
              <a:hueOff val="431676"/>
              <a:satOff val="3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E130F-46C1-4743-A590-33F59CA2A81D}">
      <dsp:nvSpPr>
        <dsp:cNvPr id="0" name=""/>
        <dsp:cNvSpPr/>
      </dsp:nvSpPr>
      <dsp:spPr>
        <a:xfrm>
          <a:off x="0" y="1438275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Keep sufficient printouts of the sheets (or) registers.</a:t>
          </a:r>
        </a:p>
      </dsp:txBody>
      <dsp:txXfrm>
        <a:off x="0" y="1438275"/>
        <a:ext cx="7037429" cy="719137"/>
      </dsp:txXfrm>
    </dsp:sp>
    <dsp:sp modelId="{87640E41-36E8-47AC-BF41-E473BCD8566B}">
      <dsp:nvSpPr>
        <dsp:cNvPr id="0" name=""/>
        <dsp:cNvSpPr/>
      </dsp:nvSpPr>
      <dsp:spPr>
        <a:xfrm>
          <a:off x="0" y="2157412"/>
          <a:ext cx="7037429" cy="0"/>
        </a:xfrm>
        <a:prstGeom prst="line">
          <a:avLst/>
        </a:prstGeom>
        <a:solidFill>
          <a:schemeClr val="accent2">
            <a:hueOff val="647514"/>
            <a:satOff val="52"/>
            <a:lumOff val="-1764"/>
            <a:alphaOff val="0"/>
          </a:schemeClr>
        </a:solidFill>
        <a:ln w="12700" cap="flat" cmpd="sng" algn="ctr">
          <a:solidFill>
            <a:schemeClr val="accent2">
              <a:hueOff val="647514"/>
              <a:satOff val="52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261F2-5E7E-4144-9D5C-23403D1886DB}">
      <dsp:nvSpPr>
        <dsp:cNvPr id="0" name=""/>
        <dsp:cNvSpPr/>
      </dsp:nvSpPr>
      <dsp:spPr>
        <a:xfrm>
          <a:off x="0" y="2157412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 the data every day.</a:t>
          </a:r>
        </a:p>
      </dsp:txBody>
      <dsp:txXfrm>
        <a:off x="0" y="2157412"/>
        <a:ext cx="7037429" cy="719137"/>
      </dsp:txXfrm>
    </dsp:sp>
    <dsp:sp modelId="{7556993D-4485-452E-ABC8-0B4C58649C17}">
      <dsp:nvSpPr>
        <dsp:cNvPr id="0" name=""/>
        <dsp:cNvSpPr/>
      </dsp:nvSpPr>
      <dsp:spPr>
        <a:xfrm>
          <a:off x="0" y="2876550"/>
          <a:ext cx="7037429" cy="0"/>
        </a:xfrm>
        <a:prstGeom prst="line">
          <a:avLst/>
        </a:prstGeom>
        <a:solidFill>
          <a:schemeClr val="accent2">
            <a:hueOff val="863352"/>
            <a:satOff val="70"/>
            <a:lumOff val="-2353"/>
            <a:alphaOff val="0"/>
          </a:schemeClr>
        </a:solidFill>
        <a:ln w="12700" cap="flat" cmpd="sng" algn="ctr">
          <a:solidFill>
            <a:schemeClr val="accent2">
              <a:hueOff val="863352"/>
              <a:satOff val="70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B65CB-AA1C-4160-9C70-8A7B92FCB572}">
      <dsp:nvSpPr>
        <dsp:cNvPr id="0" name=""/>
        <dsp:cNvSpPr/>
      </dsp:nvSpPr>
      <dsp:spPr>
        <a:xfrm>
          <a:off x="0" y="2876550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Don’t change</a:t>
          </a:r>
        </a:p>
      </dsp:txBody>
      <dsp:txXfrm>
        <a:off x="0" y="2876550"/>
        <a:ext cx="7037429" cy="719137"/>
      </dsp:txXfrm>
    </dsp:sp>
    <dsp:sp modelId="{DC91A914-5602-421E-833B-B144BAC04D0B}">
      <dsp:nvSpPr>
        <dsp:cNvPr id="0" name=""/>
        <dsp:cNvSpPr/>
      </dsp:nvSpPr>
      <dsp:spPr>
        <a:xfrm>
          <a:off x="0" y="3595687"/>
          <a:ext cx="7037429" cy="0"/>
        </a:xfrm>
        <a:prstGeom prst="line">
          <a:avLst/>
        </a:prstGeom>
        <a:solidFill>
          <a:schemeClr val="accent2">
            <a:hueOff val="1079190"/>
            <a:satOff val="87"/>
            <a:lumOff val="-2941"/>
            <a:alphaOff val="0"/>
          </a:schemeClr>
        </a:solidFill>
        <a:ln w="12700" cap="flat" cmpd="sng" algn="ctr">
          <a:solidFill>
            <a:schemeClr val="accent2">
              <a:hueOff val="1079190"/>
              <a:satOff val="87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5E9B0-4A2B-4A5A-800F-BDC4681C2C58}">
      <dsp:nvSpPr>
        <dsp:cNvPr id="0" name=""/>
        <dsp:cNvSpPr/>
      </dsp:nvSpPr>
      <dsp:spPr>
        <a:xfrm>
          <a:off x="0" y="3595687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Don’t change security guards regularly.</a:t>
          </a:r>
        </a:p>
      </dsp:txBody>
      <dsp:txXfrm>
        <a:off x="0" y="3595687"/>
        <a:ext cx="7037429" cy="719137"/>
      </dsp:txXfrm>
    </dsp:sp>
    <dsp:sp modelId="{73FD79BE-ED61-4ABC-B17D-4B7976C32B05}">
      <dsp:nvSpPr>
        <dsp:cNvPr id="0" name=""/>
        <dsp:cNvSpPr/>
      </dsp:nvSpPr>
      <dsp:spPr>
        <a:xfrm>
          <a:off x="0" y="4314825"/>
          <a:ext cx="7037429" cy="0"/>
        </a:xfrm>
        <a:prstGeom prst="line">
          <a:avLst/>
        </a:prstGeom>
        <a:solidFill>
          <a:schemeClr val="accent2">
            <a:hueOff val="1295028"/>
            <a:satOff val="105"/>
            <a:lumOff val="-3529"/>
            <a:alphaOff val="0"/>
          </a:schemeClr>
        </a:solidFill>
        <a:ln w="12700" cap="flat" cmpd="sng" algn="ctr">
          <a:solidFill>
            <a:schemeClr val="accent2">
              <a:hueOff val="1295028"/>
              <a:satOff val="105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E2B25-78AA-4DDA-8763-13A8C722C305}">
      <dsp:nvSpPr>
        <dsp:cNvPr id="0" name=""/>
        <dsp:cNvSpPr/>
      </dsp:nvSpPr>
      <dsp:spPr>
        <a:xfrm>
          <a:off x="0" y="4314825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Univers Condensed"/>
            </a:rPr>
            <a:t>Make</a:t>
          </a:r>
          <a:r>
            <a:rPr lang="en-US" sz="2000" kern="1200" dirty="0"/>
            <a:t> it mandatory to record each entry of inward and outward materials, don’t tolerate any negligence.</a:t>
          </a:r>
        </a:p>
      </dsp:txBody>
      <dsp:txXfrm>
        <a:off x="0" y="4314825"/>
        <a:ext cx="7037429" cy="719137"/>
      </dsp:txXfrm>
    </dsp:sp>
    <dsp:sp modelId="{1DB1437C-462A-4BA0-8055-8276DE5F375F}">
      <dsp:nvSpPr>
        <dsp:cNvPr id="0" name=""/>
        <dsp:cNvSpPr/>
      </dsp:nvSpPr>
      <dsp:spPr>
        <a:xfrm>
          <a:off x="0" y="5033962"/>
          <a:ext cx="7037429" cy="0"/>
        </a:xfrm>
        <a:prstGeom prst="line">
          <a:avLst/>
        </a:prstGeom>
        <a:solidFill>
          <a:schemeClr val="accent2">
            <a:hueOff val="1510866"/>
            <a:satOff val="122"/>
            <a:lumOff val="-4117"/>
            <a:alphaOff val="0"/>
          </a:schemeClr>
        </a:solidFill>
        <a:ln w="12700" cap="flat" cmpd="sng" algn="ctr">
          <a:solidFill>
            <a:schemeClr val="accent2">
              <a:hueOff val="1510866"/>
              <a:satOff val="122"/>
              <a:lumOff val="-4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D1D3A-E447-427F-B1DD-0FD9FE3780A3}">
      <dsp:nvSpPr>
        <dsp:cNvPr id="0" name=""/>
        <dsp:cNvSpPr/>
      </dsp:nvSpPr>
      <dsp:spPr>
        <a:xfrm>
          <a:off x="0" y="5033962"/>
          <a:ext cx="7037429" cy="7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Univers Condensed"/>
            </a:rPr>
            <a:t>Signature</a:t>
          </a:r>
          <a:r>
            <a:rPr lang="en-US" sz="2000" kern="1200" dirty="0"/>
            <a:t> of the security guard is must on inward and outward register, whereas driver’s signature is must on outward register.</a:t>
          </a:r>
        </a:p>
      </dsp:txBody>
      <dsp:txXfrm>
        <a:off x="0" y="5033962"/>
        <a:ext cx="7037429" cy="719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7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6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5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Inward and Outward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4560851"/>
            <a:ext cx="4914900" cy="1230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PID: 428</a:t>
            </a:r>
          </a:p>
          <a:p>
            <a:r>
              <a:rPr lang="en-US" dirty="0"/>
              <a:t>Presented by: Krish Prajapati</a:t>
            </a:r>
          </a:p>
          <a:p>
            <a:r>
              <a:rPr lang="en-US" dirty="0"/>
              <a:t>Enrollment Number: CS35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FEC52-E787-889B-6D66-1E93A904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0" r="31258" b="6250"/>
          <a:stretch/>
        </p:blipFill>
        <p:spPr>
          <a:xfrm>
            <a:off x="6703248" y="47046"/>
            <a:ext cx="5488752" cy="66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9D2E8-CF86-0BF7-EDE6-F5D4643E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6223225" cy="5200219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 YOU!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E70-BA71-0465-A6A9-FD652239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C3BC-73CA-D17E-CD17-3B5C225B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 commercial organization must have a tangible internal and external register.  These registers are required in order to run a successful business. These registers will be stored with security personnel, who will record the data anytime an inbound or outbound transaction occurs on business property.</a:t>
            </a:r>
          </a:p>
          <a:p>
            <a:r>
              <a:rPr lang="en-US" dirty="0"/>
              <a:t>The various authorities should properly verify these registries every day. They should be kept not just for goods, but also for couriers and papers going in and out.</a:t>
            </a:r>
          </a:p>
        </p:txBody>
      </p:sp>
    </p:spTree>
    <p:extLst>
      <p:ext uri="{BB962C8B-B14F-4D97-AF65-F5344CB8AC3E}">
        <p14:creationId xmlns:p14="http://schemas.microsoft.com/office/powerpoint/2010/main" val="35350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BCCF5-F251-27B0-26F7-95B21E76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02" y="72296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DESCRIPTION</a:t>
            </a: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CE0CF43-335C-25C3-6088-1099C5D5C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49639"/>
              </p:ext>
            </p:extLst>
          </p:nvPr>
        </p:nvGraphicFramePr>
        <p:xfrm>
          <a:off x="4279213" y="375827"/>
          <a:ext cx="7112687" cy="584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67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1AFA6-F80C-88CD-6127-63966DA4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/>
              <a:t>What is Material Inward Register?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FB27-CAB6-CCA2-9FDA-659D2E74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When a new material enters in the company's premises, the data associated with that material is logged in the material inflow register.</a:t>
            </a:r>
            <a:endParaRPr lang="en-US" dirty="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1" descr="Cardboard boxes on conveyor belt">
            <a:extLst>
              <a:ext uri="{FF2B5EF4-FFF2-40B4-BE49-F238E27FC236}">
                <a16:creationId xmlns:a16="http://schemas.microsoft.com/office/drawing/2014/main" id="{B9D8AA1B-E949-E0B0-69E7-31786C0FF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43" r="25536" b="-3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2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94558-1643-62C4-9581-0AEAD9DF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a typeface="+mj-lt"/>
                <a:cs typeface="+mj-lt"/>
              </a:rPr>
              <a:t>WHAT IS MATERIAL outWARD REGISTER?</a:t>
            </a:r>
          </a:p>
          <a:p>
            <a:pPr>
              <a:lnSpc>
                <a:spcPct val="90000"/>
              </a:lnSpc>
            </a:pPr>
            <a:endParaRPr lang="en-US" sz="3100"/>
          </a:p>
        </p:txBody>
      </p:sp>
      <p:pic>
        <p:nvPicPr>
          <p:cNvPr id="12" name="Picture 11" descr="Calculator, pen, compass, money and a paper with graphs printed on it">
            <a:extLst>
              <a:ext uri="{FF2B5EF4-FFF2-40B4-BE49-F238E27FC236}">
                <a16:creationId xmlns:a16="http://schemas.microsoft.com/office/drawing/2014/main" id="{450B9744-395D-4E53-E9F3-08037761A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4" r="17167" b="8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F46E-2AEE-8FED-14E7-0ED90FD3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When a company's material/stock/products depart the company's </a:t>
            </a:r>
            <a:r>
              <a:rPr lang="en-US" err="1"/>
              <a:t>permises</a:t>
            </a:r>
            <a:r>
              <a:rPr lang="en-US"/>
              <a:t>, the data is entered in the material outbound register.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962DC-D7F3-66F5-5C68-1D4F73B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/>
              <a:t>Information required to create  the inward register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5F25A48-8B94-97B1-A0A7-C8D28E4D8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71508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8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1F107-99EE-12FA-4216-29C93EFB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Information to be recorded in material OUTWARD REGISTER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9F26DA-65A0-6A92-89FC-7D8CA93B1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13147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67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48E57-AE6F-762D-09DA-781EC3EE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/>
              <a:t>Tips to maintain Material inward and outward registers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17899DA-F6F1-A51E-4CD4-B7A6DF38D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97933"/>
              </p:ext>
            </p:extLst>
          </p:nvPr>
        </p:nvGraphicFramePr>
        <p:xfrm>
          <a:off x="4354471" y="469900"/>
          <a:ext cx="7037429" cy="575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54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3A32-13AB-7AAC-446A-61D5EF87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D33A-E565-C6AE-C24A-70E4647B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new online web based Inward Outward Register is well designed application which will make the data entry in system quick and easy and follows all the security </a:t>
            </a:r>
            <a:r>
              <a:rPr lang="en-US" dirty="0" err="1"/>
              <a:t>guideliance</a:t>
            </a:r>
            <a:r>
              <a:rPr lang="en-US" dirty="0"/>
              <a:t> to save the data from being hacked or misused.</a:t>
            </a:r>
          </a:p>
        </p:txBody>
      </p:sp>
    </p:spTree>
    <p:extLst>
      <p:ext uri="{BB962C8B-B14F-4D97-AF65-F5344CB8AC3E}">
        <p14:creationId xmlns:p14="http://schemas.microsoft.com/office/powerpoint/2010/main" val="183113126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2E8E6"/>
      </a:lt2>
      <a:accent1>
        <a:srgbClr val="EE6E9C"/>
      </a:accent1>
      <a:accent2>
        <a:srgbClr val="EB574E"/>
      </a:accent2>
      <a:accent3>
        <a:srgbClr val="E98E3B"/>
      </a:accent3>
      <a:accent4>
        <a:srgbClr val="B2A53B"/>
      </a:accent4>
      <a:accent5>
        <a:srgbClr val="8FAE4C"/>
      </a:accent5>
      <a:accent6>
        <a:srgbClr val="5AB837"/>
      </a:accent6>
      <a:hlink>
        <a:srgbClr val="568F7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432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Inward and Outward Registry</vt:lpstr>
      <vt:lpstr>Introduction</vt:lpstr>
      <vt:lpstr>PROJECT DESCRIPTION</vt:lpstr>
      <vt:lpstr>What is Material Inward Register?</vt:lpstr>
      <vt:lpstr>WHAT IS MATERIAL outWARD REGISTER? </vt:lpstr>
      <vt:lpstr>Information required to create  the inward register</vt:lpstr>
      <vt:lpstr>Information to be recorded in material OUTWARD REGISTER</vt:lpstr>
      <vt:lpstr>Tips to maintain Material inward and outward registers</vt:lpstr>
      <vt:lpstr>Conclusion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Krish Prajapati</cp:lastModifiedBy>
  <cp:revision>260</cp:revision>
  <dcterms:created xsi:type="dcterms:W3CDTF">2023-01-10T16:56:53Z</dcterms:created>
  <dcterms:modified xsi:type="dcterms:W3CDTF">2023-01-19T12:54:19Z</dcterms:modified>
</cp:coreProperties>
</file>