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aspire to build a dynamic career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at IBM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leveraging cutting-edge technologies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AI-driven security, threat intelligence, and cloud 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My focus will be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penetration testing, ethical hacking, and enterprise risk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contributing to IBM’s mission of fortifying global cybersecurity. Through innovation and expertise, I aim to enhance digital resilience and shape a secure future.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Platform: Python IDLE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30" y="1190348"/>
            <a:ext cx="4287451" cy="241071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43" y="1190347"/>
            <a:ext cx="4160520" cy="24107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B554B3-A58E-73DD-9F63-7B92D280B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0" y="3745130"/>
            <a:ext cx="4295414" cy="2410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2B43F5-F71F-A208-BB2B-9A7EF6E14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643" y="3745130"/>
            <a:ext cx="4160520" cy="24107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E57CD-0958-120F-DF47-96F9F78BE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591" y="1190348"/>
            <a:ext cx="2330026" cy="22838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D89582-5F77-06C6-AED1-DA50052B1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6591" y="3745131"/>
            <a:ext cx="2394480" cy="23393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7450C1-90BA-D2AF-0750-8B26E2823562}"/>
              </a:ext>
            </a:extLst>
          </p:cNvPr>
          <p:cNvSpPr txBox="1"/>
          <p:nvPr/>
        </p:nvSpPr>
        <p:spPr>
          <a:xfrm>
            <a:off x="9573615" y="863120"/>
            <a:ext cx="199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Encryption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DBEF5-70F3-A599-80E0-D80F7540EB5B}"/>
              </a:ext>
            </a:extLst>
          </p:cNvPr>
          <p:cNvSpPr txBox="1"/>
          <p:nvPr/>
        </p:nvSpPr>
        <p:spPr>
          <a:xfrm>
            <a:off x="9756648" y="6031456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Decryption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17C17-5750-636C-522A-6CF82CED3285}"/>
              </a:ext>
            </a:extLst>
          </p:cNvPr>
          <p:cNvSpPr txBox="1"/>
          <p:nvPr/>
        </p:nvSpPr>
        <p:spPr>
          <a:xfrm>
            <a:off x="2458754" y="883648"/>
            <a:ext cx="4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1F743-6F11-54DE-8D5A-58F9D6CE84A9}"/>
              </a:ext>
            </a:extLst>
          </p:cNvPr>
          <p:cNvSpPr txBox="1"/>
          <p:nvPr/>
        </p:nvSpPr>
        <p:spPr>
          <a:xfrm>
            <a:off x="6590765" y="911080"/>
            <a:ext cx="4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68848-E244-E5C8-2C53-5806E16B8DF4}"/>
              </a:ext>
            </a:extLst>
          </p:cNvPr>
          <p:cNvSpPr txBox="1"/>
          <p:nvPr/>
        </p:nvSpPr>
        <p:spPr>
          <a:xfrm>
            <a:off x="2449608" y="6155843"/>
            <a:ext cx="2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F5336-C9D9-CE9A-9D04-9ACDFFE545B2}"/>
              </a:ext>
            </a:extLst>
          </p:cNvPr>
          <p:cNvSpPr txBox="1"/>
          <p:nvPr/>
        </p:nvSpPr>
        <p:spPr>
          <a:xfrm>
            <a:off x="6581619" y="6084475"/>
            <a:ext cx="2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https://github.com/KrishRio21/AICTE--Project.git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255</TotalTime>
  <Words>510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29</cp:revision>
  <dcterms:created xsi:type="dcterms:W3CDTF">2021-05-26T16:50:10Z</dcterms:created>
  <dcterms:modified xsi:type="dcterms:W3CDTF">2025-02-18T14:58:37Z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