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8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3" r:id="rId12"/>
    <p:sldId id="2146847064" r:id="rId13"/>
    <p:sldId id="2146847062" r:id="rId14"/>
    <p:sldId id="2146847061" r:id="rId15"/>
    <p:sldId id="2146847055" r:id="rId16"/>
    <p:sldId id="25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19-02-2025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2/19/2025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2/19/2025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2/19/2025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2/19/2025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2/19/2025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2/19/2025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rishRio21/AICTE--Project.git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TITLE: Secure data hiding in images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40629" y="3429000"/>
            <a:ext cx="7980183" cy="224676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Presented By: Sreepada Mohana Krishna</a:t>
            </a:r>
          </a:p>
          <a:p>
            <a:endParaRPr lang="en-US" sz="2000" b="1" dirty="0">
              <a:solidFill>
                <a:schemeClr val="accent3">
                  <a:lumMod val="20000"/>
                  <a:lumOff val="8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Student Name: </a:t>
            </a:r>
            <a:r>
              <a:rPr lang="en-US" sz="2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Sreepada Mohana Krishna</a:t>
            </a:r>
          </a:p>
          <a:p>
            <a:endParaRPr lang="en-US" sz="2000" b="1" dirty="0">
              <a:solidFill>
                <a:schemeClr val="accent3">
                  <a:lumMod val="20000"/>
                  <a:lumOff val="80000"/>
                </a:schemeClr>
              </a:solidFill>
              <a:latin typeface="Arial"/>
              <a:cs typeface="Arial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College Name &amp; Department: Prasad</a:t>
            </a:r>
            <a:r>
              <a:rPr lang="en-US" sz="2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Google Sans"/>
                <a:cs typeface="Arial"/>
              </a:rPr>
              <a:t> </a:t>
            </a:r>
            <a:r>
              <a:rPr lang="en-US" sz="2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V.</a:t>
            </a:r>
            <a:r>
              <a:rPr lang="en-US" sz="2000" b="0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Google Sans"/>
              </a:rPr>
              <a:t> </a:t>
            </a:r>
            <a:r>
              <a:rPr lang="en-US" sz="2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Potluri</a:t>
            </a:r>
            <a:r>
              <a:rPr lang="en-US" sz="2000" b="0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Google Sans"/>
              </a:rPr>
              <a:t> </a:t>
            </a:r>
            <a:r>
              <a:rPr lang="en-US" sz="2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Siddhartha</a:t>
            </a:r>
            <a:r>
              <a:rPr lang="en-US" sz="2000" b="0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Google Sans"/>
              </a:rPr>
              <a:t> </a:t>
            </a:r>
            <a:r>
              <a:rPr lang="en-US" sz="2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Institute</a:t>
            </a:r>
            <a:r>
              <a:rPr lang="en-US" sz="2000" b="0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Google Sans"/>
              </a:rPr>
              <a:t> </a:t>
            </a:r>
            <a:r>
              <a:rPr lang="en-US" sz="2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sz="2000" b="0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Google Sans"/>
              </a:rPr>
              <a:t> </a:t>
            </a:r>
            <a:r>
              <a:rPr lang="en-US" sz="2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Technology &amp; Information Technology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 conclusion, this project successfully addresses the challenge of secure communication by leveraging steganography to embed confidential messages within images. By incorporating password protection and user-friendly features, it ensures data privacy and integrity, offering an efficient and discreet solution for individuals and organizations seeking to protect sensitive information.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https://github.com/KrishRio21/AICTE--Project.git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AI-powered steganography detection &amp; enhancement</a:t>
            </a:r>
            <a:endParaRPr lang="en-IN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Cloud-based secure encoding &amp; decoding</a:t>
            </a:r>
            <a:endParaRPr lang="en-IN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Integration with blockchain for tamper-proof security</a:t>
            </a:r>
            <a:endParaRPr lang="en-IN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Mobile application development for Android &amp; iOS</a:t>
            </a:r>
            <a:endParaRPr lang="en-IN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Voice &amp; audio steganography support</a:t>
            </a:r>
            <a:endParaRPr lang="en-IN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Quantum cryptography integration for ultra-secure encryption</a:t>
            </a:r>
            <a:endParaRPr lang="en-IN" sz="20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Secure communication is essential, but traditional methods are vulnerable to interception. Current solutions often lack simplicity and discretion in hiding sensitive information. There is a need for an efficient way to embed secret messages within images to ensure privacy.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buFont typeface="+mj-lt"/>
              <a:buAutoNum type="arabicPeriod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→ The core language used to implement steganography and the GUI.</a:t>
            </a:r>
          </a:p>
          <a:p>
            <a:pPr>
              <a:buFont typeface="+mj-lt"/>
              <a:buAutoNum type="arabicPeriod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PyQt5: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 set of Python bindings for Qt, used to build the graphical user interface (GUI).</a:t>
            </a:r>
          </a:p>
          <a:p>
            <a:pPr>
              <a:buFont typeface="+mj-lt"/>
              <a:buAutoNum type="arabicPeriod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OpenCV: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 library used for image processing, enabling the encoding and decoding of messages within image pixels.</a:t>
            </a:r>
          </a:p>
          <a:p>
            <a:pPr>
              <a:buFont typeface="+mj-lt"/>
              <a:buAutoNum type="arabicPeriod"/>
            </a:pP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qdarkstyle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 styling library to apply a dark theme to the PyQt5 interface.</a:t>
            </a:r>
          </a:p>
          <a:p>
            <a:pPr>
              <a:buFont typeface="+mj-lt"/>
              <a:buAutoNum type="arabicPeriod"/>
            </a:pP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Pillow (PIL):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For additional image handling capabilities</a:t>
            </a:r>
            <a:endParaRPr lang="en-IN" sz="2000" dirty="0"/>
          </a:p>
          <a:p>
            <a:pPr marL="457200" indent="-457200">
              <a:buFont typeface="+mj-lt"/>
              <a:buAutoNum type="arabicPeriod"/>
            </a:pPr>
            <a:r>
              <a:rPr lang="en-IN" sz="2000" b="1" dirty="0"/>
              <a:t>Cryptography (AES) </a:t>
            </a:r>
            <a:r>
              <a:rPr lang="en-IN" sz="2000" dirty="0"/>
              <a:t>– Encryption for secure encoding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302026"/>
            <a:ext cx="11029615" cy="4673324"/>
          </a:xfrm>
        </p:spPr>
        <p:txBody>
          <a:bodyPr>
            <a:norm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Password Protection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→ Encrypt/Decrypt messages with a password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Drag-and-Drop Support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→ Users can drop images directly into the GUI.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Adjustable Opacity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→ Add a slider to adjust window transparency.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Real-Time Progress Bar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→ Show progress while encoding/decoding.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Cross-Platform Support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→ PNG, JPG, JPEG, GIF, BMP formats.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Modern UI with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qdarkstyle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→ Apply professional dark mode styling.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Smooth Animations &amp; Button Effects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→ Animated transitions &amp; hover effects.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Password Toggle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→ Show/hide password entry option.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AES Encryption for Extra Security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→ Encrypt messages before hiding them.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2000" b="1" dirty="0">
              <a:solidFill>
                <a:srgbClr val="0F0F0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Cybersecurity Enthusiasts &amp; Ethical Hackers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– Secure communication &amp; penetration testing.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Privacy-Focused Individuals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– Hide sensitive data securely.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Students &amp; Researchers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– Learn steganography &amp; cryptography.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Journalists &amp; Whistleblowers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– Covert communication in high-risk environments.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Law Enforcement &amp; Intelligence Agencies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– Secure intelligence sharing.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General Users &amp; Developers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– Explore steganography for fun or customization.</a:t>
            </a:r>
          </a:p>
          <a:p>
            <a:pPr marL="0" indent="0">
              <a:buNone/>
            </a:pPr>
            <a:b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3402F5EB-118E-8BC6-5966-BF64EF0A41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175" y="1232452"/>
            <a:ext cx="5665145" cy="5342084"/>
          </a:xfr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0EE192E-856F-BF99-0A45-D271E75F34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6323" y="1245543"/>
            <a:ext cx="5596325" cy="525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5C041-F486-3706-6B69-97CC4E674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19FECD1-9A9D-1119-AADE-4877FB76F7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1" y="1306725"/>
            <a:ext cx="5260839" cy="52220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E13C26D-9FFF-7819-0971-64F72A392F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1344" y="1306724"/>
            <a:ext cx="5751577" cy="5222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796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8FB72-46BD-9D9A-2A97-B05FEBEA5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 OUTPUT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38023B8-C90E-5DDD-278F-F1B008650B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1308386"/>
            <a:ext cx="5342785" cy="52448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DA9489-2725-411F-4645-F51B271C46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5789" y="1308386"/>
            <a:ext cx="5342785" cy="5220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8129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278</TotalTime>
  <Words>476</Words>
  <Application>Microsoft Office PowerPoint</Application>
  <PresentationFormat>Widescreen</PresentationFormat>
  <Paragraphs>60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Calibri Light</vt:lpstr>
      <vt:lpstr>Franklin Gothic Book</vt:lpstr>
      <vt:lpstr>Franklin Gothic Demi</vt:lpstr>
      <vt:lpstr>Google Sans</vt:lpstr>
      <vt:lpstr>Wingdings</vt:lpstr>
      <vt:lpstr>Wingdings 2</vt:lpstr>
      <vt:lpstr>DividendVTI</vt:lpstr>
      <vt:lpstr>PROJECT TITLE: 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RESULT</vt:lpstr>
      <vt:lpstr>RESULT OUTPUT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Krishna Sreepada</cp:lastModifiedBy>
  <cp:revision>34</cp:revision>
  <dcterms:created xsi:type="dcterms:W3CDTF">2021-05-26T16:50:10Z</dcterms:created>
  <dcterms:modified xsi:type="dcterms:W3CDTF">2025-02-19T13:02:55Z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