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Rio21/AICTE-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https://github.com/KrishRio21/AICTE--Project.git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AI-powered steganography detection &amp; enhancement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Cloud-based secure encoding &amp; decoding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Integration with blockchain for tamper-proof security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Mobile application development for Android &amp; iOS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Voice &amp; audio steganography support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Quantum cryptography integration for ultra-secure encryption</a:t>
            </a: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Cryptography (AES) </a:t>
            </a:r>
            <a:r>
              <a:rPr lang="en-IN" sz="2000" dirty="0"/>
              <a:t>– Encryption for secure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5" y="1232452"/>
            <a:ext cx="5665145" cy="53420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3" y="1245543"/>
            <a:ext cx="5596325" cy="5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041-F486-3706-6B69-97CC4E6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FECD1-9A9D-1119-AADE-4877FB76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6725"/>
            <a:ext cx="5260839" cy="522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C26D-9FFF-7819-0971-64F72A3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306724"/>
            <a:ext cx="5751577" cy="5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B72-46BD-9D9A-2A97-B05FEBEA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023B8-C90E-5DDD-278F-F1B0086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8386"/>
            <a:ext cx="5342785" cy="524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9489-2725-411F-4645-F51B27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9" y="1308386"/>
            <a:ext cx="5342785" cy="5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269</TotalTime>
  <Words>476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 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32</cp:revision>
  <dcterms:created xsi:type="dcterms:W3CDTF">2021-05-26T16:50:10Z</dcterms:created>
  <dcterms:modified xsi:type="dcterms:W3CDTF">2025-02-19T12:46:50Z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