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0629" y="3429000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Presented By: 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College Name &amp; Department: Prasad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Google Sans"/>
                <a:cs typeface="Arial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V.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Potluri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Siddhartha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Institute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Technology &amp;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conclusion, this project successfully addresses the challenge of secure communication by leveraging steganography to embed confidential messages within images. By incorporating password protection and user-friendly features, it ensures data privacy and integrity, offering an efficient and discreet solution for individuals and organizations seeking to protect sensitive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https://github.com/KrishRio21/AICTE--Project.git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aspire to build a dynamic career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at IBM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leveraging cutting-edge technologies like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AI-driven security, threat intelligence, and cloud security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My focus will be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penetration testing, ethical hacking, and enterprise risk management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contributing to IBM’s mission of fortifying global cybersecurity. Through innovation and expertise, I aim to enhance digital resilience and shape a secure future.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is essential, but traditional methods are vulnerable to interception. Current solutions often lack simplicity and discretion in hiding sensitive information. There is a need for an efficient way to embed secret messages within images to ensure privacy.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→ The core language used to implement steganography and the GUI.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PyQt5: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set of Python bindings for Qt, used to build the graphical user interface (GUI).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library used for image processing, enabling the encoding and decoding of messages within image pixels.</a:t>
            </a:r>
          </a:p>
          <a:p>
            <a:pPr>
              <a:buFont typeface="+mj-lt"/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styling library to apply a dark theme to the PyQt5 interface.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Pillow (PIL):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additional image handling capabilities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Platform: Python IDLE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6"/>
            <a:ext cx="11029615" cy="4673324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Protection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Encrypt/Decrypt messages with a password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Drag-and-Drop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Users can drop images directly into the GUI.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Adjustable Opacity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Add a slider to adjust window transparency.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Progress Bar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 progress while encoding/decoding.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Cross-Platform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PNG, JPG, JPEG, GIF, BMP formats.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UI 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Apply professional dark mode styling.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Animations &amp; Button Effects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Animated transitions &amp; hover effects.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Toggle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Show/hide password entry option.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AES Encryption for Extra Security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 messages before hiding them.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 &amp; Ethical Hackers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communication &amp; penetration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Privacy-Focused Individuals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Hide sensitive data securely.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Students &amp; Researchers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Learn steganography &amp; cryptography.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Covert communication in high-risk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Law Enforcement &amp; Intelligence Agencies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intelligence sharing.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Users &amp; Developers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Explore steganography for fun or customization.</a:t>
            </a:r>
          </a:p>
          <a:p>
            <a:pPr marL="0" indent="0">
              <a:buNone/>
            </a:pP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02F5EB-118E-8BC6-5966-BF64EF0A4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75" y="1232452"/>
            <a:ext cx="5665145" cy="534208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EE192E-856F-BF99-0A45-D271E75F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23" y="1245543"/>
            <a:ext cx="5596325" cy="52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041-F486-3706-6B69-97CC4E6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9FECD1-9A9D-1119-AADE-4877FB76F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306725"/>
            <a:ext cx="5260839" cy="522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C26D-9FFF-7819-0971-64F72A39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1306724"/>
            <a:ext cx="5751577" cy="5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B72-46BD-9D9A-2A97-B05FEBEA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8023B8-C90E-5DDD-278F-F1B00865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8386"/>
            <a:ext cx="5342785" cy="5244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A9489-2725-411F-4645-F51B271C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89" y="1308386"/>
            <a:ext cx="5342785" cy="52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1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262</TotalTime>
  <Words>505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Google Sans</vt:lpstr>
      <vt:lpstr>Wingdings</vt:lpstr>
      <vt:lpstr>Wingdings 2</vt:lpstr>
      <vt:lpstr>DividendVTI</vt:lpstr>
      <vt:lpstr>PROJECT TITLE: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</vt:lpstr>
      <vt:lpstr>RESULT OUTPUT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Krishna Sreepada</cp:lastModifiedBy>
  <cp:revision>30</cp:revision>
  <dcterms:created xsi:type="dcterms:W3CDTF">2021-05-26T16:50:10Z</dcterms:created>
  <dcterms:modified xsi:type="dcterms:W3CDTF">2025-02-19T12:24:24Z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