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5947" y="781938"/>
            <a:ext cx="107001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1070010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60" dirty="0">
                <a:latin typeface="Arial"/>
                <a:cs typeface="Arial"/>
              </a:rPr>
              <a:t>CREDIT</a:t>
            </a:r>
            <a:r>
              <a:rPr sz="9600" b="1" spc="-95" dirty="0">
                <a:latin typeface="Arial"/>
                <a:cs typeface="Arial"/>
              </a:rPr>
              <a:t> </a:t>
            </a:r>
            <a:r>
              <a:rPr sz="9600" b="1" spc="25" dirty="0">
                <a:latin typeface="Arial"/>
                <a:cs typeface="Arial"/>
              </a:rPr>
              <a:t>CARD</a:t>
            </a:r>
            <a:endParaRPr sz="9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7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685" dirty="0">
                <a:solidFill>
                  <a:srgbClr val="FFC000"/>
                </a:solidFill>
                <a:latin typeface="Arial MT"/>
                <a:cs typeface="Arial MT"/>
              </a:rPr>
              <a:t>S</a:t>
            </a:r>
            <a:r>
              <a:rPr sz="5700" spc="-975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r>
              <a:rPr sz="5700" spc="-1035" dirty="0">
                <a:solidFill>
                  <a:srgbClr val="FFC000"/>
                </a:solidFill>
                <a:latin typeface="Arial MT"/>
                <a:cs typeface="Arial MT"/>
              </a:rPr>
              <a:t>A</a:t>
            </a:r>
            <a:r>
              <a:rPr sz="5700" spc="-685" dirty="0">
                <a:solidFill>
                  <a:srgbClr val="FFC000"/>
                </a:solidFill>
                <a:latin typeface="Arial MT"/>
                <a:cs typeface="Arial MT"/>
              </a:rPr>
              <a:t>TUS</a:t>
            </a:r>
            <a:r>
              <a:rPr sz="5700" spc="-285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30" dirty="0">
                <a:solidFill>
                  <a:srgbClr val="FFC000"/>
                </a:solidFill>
                <a:latin typeface="Arial MT"/>
                <a:cs typeface="Arial MT"/>
              </a:rPr>
              <a:t>REPO</a:t>
            </a:r>
            <a:r>
              <a:rPr sz="5700" spc="-830" dirty="0">
                <a:solidFill>
                  <a:srgbClr val="FFC000"/>
                </a:solidFill>
                <a:latin typeface="Arial MT"/>
                <a:cs typeface="Arial MT"/>
              </a:rPr>
              <a:t>R</a:t>
            </a:r>
            <a:r>
              <a:rPr sz="5700" spc="-630" dirty="0">
                <a:solidFill>
                  <a:srgbClr val="FFC000"/>
                </a:solidFill>
                <a:latin typeface="Arial MT"/>
                <a:cs typeface="Arial MT"/>
              </a:rPr>
              <a:t>T</a:t>
            </a:r>
            <a:endParaRPr sz="5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80680" cy="482346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Content</a:t>
            </a:r>
            <a:r>
              <a:rPr sz="4000" spc="-1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in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this</a:t>
            </a:r>
            <a:r>
              <a:rPr sz="4000" spc="-1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5" dirty="0">
                <a:solidFill>
                  <a:srgbClr val="FFC000"/>
                </a:solidFill>
                <a:latin typeface="Arial Black"/>
                <a:cs typeface="Arial Black"/>
              </a:rPr>
              <a:t>tutorial video</a:t>
            </a:r>
            <a:endParaRPr sz="4000" dirty="0">
              <a:latin typeface="Arial Black"/>
              <a:cs typeface="Arial Black"/>
            </a:endParaRPr>
          </a:p>
          <a:p>
            <a:pPr marL="777875" indent="-744220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sz="4000" dirty="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 dirty="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processing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DAX</a:t>
            </a:r>
            <a:endParaRPr sz="4000" dirty="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Dashboard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4000" dirty="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Export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344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-3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develop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comprehensive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8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weekly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8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enabling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monitor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analyze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operations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4210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Download</a:t>
            </a:r>
            <a:r>
              <a:rPr spc="-70" dirty="0"/>
              <a:t> </a:t>
            </a:r>
            <a:r>
              <a:rPr spc="-2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802383"/>
            <a:ext cx="8738870" cy="1018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2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GitHub: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IN" sz="3200" dirty="0">
                <a:solidFill>
                  <a:schemeClr val="accent1"/>
                </a:solidFill>
                <a:latin typeface="Calibri"/>
                <a:cs typeface="Calibri"/>
              </a:rPr>
              <a:t>https://github.com/KrishSinghal008</a:t>
            </a:r>
            <a:endParaRPr sz="32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8959" y="1662683"/>
            <a:ext cx="1194816" cy="134569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8046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Import</a:t>
            </a:r>
            <a:r>
              <a:rPr spc="-20" dirty="0"/>
              <a:t> </a:t>
            </a:r>
            <a:r>
              <a:rPr spc="-25" dirty="0"/>
              <a:t>data</a:t>
            </a:r>
            <a:r>
              <a:rPr spc="-15" dirty="0"/>
              <a:t> </a:t>
            </a:r>
            <a:r>
              <a:rPr spc="-5" dirty="0"/>
              <a:t>to </a:t>
            </a:r>
            <a:r>
              <a:rPr spc="-10" dirty="0"/>
              <a:t>SQL</a:t>
            </a:r>
            <a:r>
              <a:rPr spc="-5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735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422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csv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file</a:t>
            </a:r>
            <a:endParaRPr sz="400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45947" y="5750763"/>
            <a:ext cx="9907270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10" dirty="0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sz="17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data-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700" spc="-2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https://github.com/KrishSinghal008</a:t>
            </a:r>
            <a:endParaRPr sz="19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DAX</a:t>
            </a:r>
            <a:r>
              <a:rPr spc="-90" dirty="0"/>
              <a:t> </a:t>
            </a:r>
            <a:r>
              <a:rPr spc="-5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30,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"20-30",</a:t>
            </a:r>
            <a:endParaRPr sz="160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30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40, "30-40",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40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50, "40-50",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50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60, "50-60",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242570" marR="5880735" indent="-230504">
              <a:lnSpc>
                <a:spcPct val="1100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35000,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DAX</a:t>
            </a:r>
            <a:r>
              <a:rPr spc="-90" dirty="0"/>
              <a:t> </a:t>
            </a:r>
            <a:r>
              <a:rPr spc="-5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cc_detail'[interest_earned]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8215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cc_detail'[week_num2])-1))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247" y="781938"/>
            <a:ext cx="9996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10" dirty="0"/>
              <a:t> </a:t>
            </a:r>
            <a:r>
              <a:rPr spc="-5" dirty="0"/>
              <a:t>Insights-</a:t>
            </a:r>
            <a:r>
              <a:rPr spc="35" dirty="0"/>
              <a:t> </a:t>
            </a:r>
            <a:r>
              <a:rPr spc="-35" dirty="0"/>
              <a:t>Week</a:t>
            </a:r>
            <a:r>
              <a:rPr spc="10" dirty="0"/>
              <a:t> </a:t>
            </a:r>
            <a:r>
              <a:rPr spc="-5" dirty="0"/>
              <a:t>53</a:t>
            </a:r>
            <a:r>
              <a:rPr spc="10" dirty="0"/>
              <a:t> </a:t>
            </a:r>
            <a:r>
              <a:rPr dirty="0"/>
              <a:t>(31</a:t>
            </a:r>
            <a:r>
              <a:rPr sz="3975" baseline="25157" dirty="0"/>
              <a:t>st	</a:t>
            </a:r>
            <a:r>
              <a:rPr sz="4000" spc="-1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9485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spc="-35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&amp;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Count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 count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 by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transaction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amount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>
              <a:latin typeface="Calibri"/>
              <a:cs typeface="Calibri"/>
            </a:endParaRPr>
          </a:p>
          <a:p>
            <a:pPr marL="454659" marR="3837304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contributing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>
              <a:latin typeface="Calibri"/>
              <a:cs typeface="Calibri"/>
            </a:endParaRPr>
          </a:p>
          <a:p>
            <a:pPr marL="454659" indent="-360045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add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4070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Add</a:t>
            </a:r>
            <a:r>
              <a:rPr spc="-40" dirty="0"/>
              <a:t> </a:t>
            </a:r>
            <a:r>
              <a:rPr spc="-5" dirty="0"/>
              <a:t>to</a:t>
            </a:r>
            <a:r>
              <a:rPr spc="-45" dirty="0"/>
              <a:t> </a:t>
            </a:r>
            <a:r>
              <a:rPr spc="5" dirty="0"/>
              <a:t>resume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32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financial</a:t>
            </a:r>
            <a:r>
              <a:rPr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3200" b="1" spc="-20" dirty="0">
                <a:solidFill>
                  <a:srgbClr val="FFFFFF"/>
                </a:solidFill>
                <a:latin typeface="Calibri"/>
                <a:cs typeface="Calibri"/>
              </a:rPr>
              <a:t> Power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BI:</a:t>
            </a:r>
            <a:endParaRPr sz="3200">
              <a:latin typeface="Calibri"/>
              <a:cs typeface="Calibri"/>
            </a:endParaRPr>
          </a:p>
          <a:p>
            <a:pPr marL="372110" marR="25400" indent="-360045">
              <a:lnSpc>
                <a:spcPts val="3020"/>
              </a:lnSpc>
              <a:spcBef>
                <a:spcPts val="1075"/>
              </a:spcBef>
              <a:buFont typeface="Arial MT"/>
              <a:buChar char="•"/>
              <a:tabLst>
                <a:tab pos="372110" algn="l"/>
                <a:tab pos="37274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Developed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interactive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using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database,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insights.</a:t>
            </a:r>
            <a:endParaRPr sz="2800">
              <a:latin typeface="Calibri"/>
              <a:cs typeface="Calibri"/>
            </a:endParaRPr>
          </a:p>
          <a:p>
            <a:pPr marL="372110" marR="340995" indent="-360045">
              <a:lnSpc>
                <a:spcPts val="3030"/>
              </a:lnSpc>
              <a:spcBef>
                <a:spcPts val="1000"/>
              </a:spcBef>
              <a:buFont typeface="Arial MT"/>
              <a:buChar char="•"/>
              <a:tabLst>
                <a:tab pos="372110" algn="l"/>
                <a:tab pos="37274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Streamlined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trends.</a:t>
            </a:r>
            <a:endParaRPr sz="2800">
              <a:latin typeface="Calibri"/>
              <a:cs typeface="Calibri"/>
            </a:endParaRPr>
          </a:p>
          <a:p>
            <a:pPr marL="372110" marR="240665" indent="-360045" algn="just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372745" algn="l"/>
              </a:tabLst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Shared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actionable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stakeholders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based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dashboard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findings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support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decision-making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processes.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3134867"/>
            <a:ext cx="3128772" cy="31287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602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Arial MT</vt:lpstr>
      <vt:lpstr>Calibri</vt:lpstr>
      <vt:lpstr>Office Theme</vt:lpstr>
      <vt:lpstr>CREDIT CARD</vt:lpstr>
      <vt:lpstr>PowerPoint Presentation</vt:lpstr>
      <vt:lpstr>PowerPoint Presentation</vt:lpstr>
      <vt:lpstr>Download Data</vt:lpstr>
      <vt:lpstr>Import data to SQL database</vt:lpstr>
      <vt:lpstr>DAX Queries</vt:lpstr>
      <vt:lpstr>DAX Queries</vt:lpstr>
      <vt:lpstr>Project Insights- Week 53 (31st Dec)</vt:lpstr>
      <vt:lpstr>Add to resume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Krish Singhal</cp:lastModifiedBy>
  <cp:revision>1</cp:revision>
  <dcterms:created xsi:type="dcterms:W3CDTF">2024-07-25T12:36:14Z</dcterms:created>
  <dcterms:modified xsi:type="dcterms:W3CDTF">2024-07-25T12:45:46Z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2024-07-25T00:00:00Z</vt:filetime>
  </property>
</Properties>
</file>