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5/3/2022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5/3/2022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5/3/2022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5/3/2022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DataBase</a:t>
            </a:r>
            <a:r>
              <a:rPr lang="en-US" dirty="0" smtClean="0"/>
              <a:t> System</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0379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a:xfrm>
            <a:off x="141668" y="1352282"/>
            <a:ext cx="11887200" cy="5306095"/>
          </a:xfrm>
        </p:spPr>
        <p:txBody>
          <a:bodyPr/>
          <a:lstStyle/>
          <a:p>
            <a:r>
              <a:rPr lang="en-US" dirty="0" smtClean="0"/>
              <a:t>Database system has three components :-</a:t>
            </a:r>
            <a:endParaRPr lang="en-IN" dirty="0"/>
          </a:p>
          <a:p>
            <a:pPr marL="457200" indent="-457200">
              <a:buFont typeface="+mj-lt"/>
              <a:buAutoNum type="arabicParenR"/>
            </a:pPr>
            <a:r>
              <a:rPr lang="en-US" dirty="0" smtClean="0"/>
              <a:t>APPLICATION END</a:t>
            </a:r>
          </a:p>
          <a:p>
            <a:pPr marL="457200" indent="-457200">
              <a:buFont typeface="+mj-lt"/>
              <a:buAutoNum type="arabicParenR"/>
            </a:pPr>
            <a:r>
              <a:rPr lang="en-US" dirty="0" smtClean="0"/>
              <a:t>DBMS Software</a:t>
            </a:r>
          </a:p>
          <a:p>
            <a:pPr marL="457200" indent="-457200">
              <a:buFont typeface="+mj-lt"/>
              <a:buAutoNum type="arabicParenR"/>
            </a:pPr>
            <a:r>
              <a:rPr lang="en-US" dirty="0" smtClean="0"/>
              <a:t>Database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8197" y="2859110"/>
            <a:ext cx="8822027" cy="3477296"/>
          </a:xfrm>
          <a:prstGeom prst="rect">
            <a:avLst/>
          </a:prstGeom>
        </p:spPr>
      </p:pic>
    </p:spTree>
    <p:extLst>
      <p:ext uri="{BB962C8B-B14F-4D97-AF65-F5344CB8AC3E}">
        <p14:creationId xmlns:p14="http://schemas.microsoft.com/office/powerpoint/2010/main" val="426172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circle(in)">
                                      <p:cBhvr>
                                        <p:cTn id="3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27046"/>
            <a:ext cx="9404723" cy="1726202"/>
          </a:xfrm>
        </p:spPr>
        <p:txBody>
          <a:bodyPr/>
          <a:lstStyle/>
          <a:p>
            <a:r>
              <a:rPr lang="en-US" dirty="0" smtClean="0"/>
              <a:t>Database</a:t>
            </a:r>
            <a:endParaRPr lang="en-IN" dirty="0"/>
          </a:p>
        </p:txBody>
      </p:sp>
      <p:sp>
        <p:nvSpPr>
          <p:cNvPr id="3" name="Content Placeholder 2"/>
          <p:cNvSpPr>
            <a:spLocks noGrp="1"/>
          </p:cNvSpPr>
          <p:nvPr>
            <p:ph idx="1"/>
          </p:nvPr>
        </p:nvSpPr>
        <p:spPr>
          <a:xfrm>
            <a:off x="1103312" y="1017432"/>
            <a:ext cx="8946541" cy="5230968"/>
          </a:xfrm>
        </p:spPr>
        <p:txBody>
          <a:bodyPr/>
          <a:lstStyle/>
          <a:p>
            <a:pPr fontAlgn="base"/>
            <a:r>
              <a:rPr lang="en-US" b="1" dirty="0"/>
              <a:t>Database: </a:t>
            </a:r>
            <a:r>
              <a:rPr lang="en-US" dirty="0"/>
              <a:t>Database is a collection of inter-related data which helps in efficient retrieval, insertion and deletion of data from database and organizes the data in the form of tables, views, schemas, reports etc. For Example, university database organizes the data about students, faculty, and admin staff etc. which helps in efficient retrieval, insertion and deletion of data from it.</a:t>
            </a:r>
          </a:p>
          <a:p>
            <a:r>
              <a:rPr lang="en-US" dirty="0"/>
              <a:t/>
            </a:r>
            <a:br>
              <a:rPr lang="en-US"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8068" y="2977568"/>
            <a:ext cx="6349419" cy="3603536"/>
          </a:xfrm>
          <a:prstGeom prst="rect">
            <a:avLst/>
          </a:prstGeom>
        </p:spPr>
      </p:pic>
    </p:spTree>
    <p:extLst>
      <p:ext uri="{BB962C8B-B14F-4D97-AF65-F5344CB8AC3E}">
        <p14:creationId xmlns:p14="http://schemas.microsoft.com/office/powerpoint/2010/main" val="3715784339"/>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2"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2"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ircle(in)">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2"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TotalTime>
  <Words>17</Words>
  <Application>Microsoft Office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Century Gothic</vt:lpstr>
      <vt:lpstr>Wingdings 3</vt:lpstr>
      <vt:lpstr>Ion</vt:lpstr>
      <vt:lpstr>DataBase System</vt:lpstr>
      <vt:lpstr>INTRODUCTION</vt:lpstr>
      <vt:lpstr>Database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dc:title>
  <dc:creator>student</dc:creator>
  <cp:lastModifiedBy>student</cp:lastModifiedBy>
  <cp:revision>3</cp:revision>
  <dcterms:created xsi:type="dcterms:W3CDTF">2022-05-03T03:36:22Z</dcterms:created>
  <dcterms:modified xsi:type="dcterms:W3CDTF">2022-05-03T03:56:12Z</dcterms:modified>
</cp:coreProperties>
</file>