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4F26-EAB6-7F71-18A7-E5687681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C716-CEFF-AD81-F1D7-1DBB48487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11AE-8061-6ED5-577F-819C0E2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1E0B-E02A-5028-D976-52F703B2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25EA-E695-ABEC-1840-0AB66EEC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7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AA3-F24F-7FFD-55E7-BA501B32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0D41-70E9-2BD3-F294-B4374A206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F4B39-994B-8C33-949F-5BDBFB9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ACC11-BA7D-E8B2-F52B-E3F88C20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73CE-27E1-C164-89B5-8FFB8F95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4C259-22B0-E8EF-4ABC-B0B074EE6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6281-FC30-A53B-CABC-156DFA684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6F77-7D18-3FB6-689A-7E52960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4F29-4F46-3380-3AB5-27905D4E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133E-AFD1-AFAC-39D9-BC60469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2962-0A70-D4DE-8DCC-E4A553D4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9065-D697-A673-7A97-3F6D1BD7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E6C8-404A-5E4D-D34A-C9F5FC74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5A55-BBAB-2F60-0F9A-F37ABB1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B8D9-2518-BEF4-DF1F-2E22825C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CDED-CDE2-4969-5988-95E5F7FF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D9BF-E26A-F05B-66CD-DC6182A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ACBB-460D-E049-D232-6F0BE8EE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28D8-8CF6-8C74-EC96-842BA4FA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4B0D-78A4-6058-06A8-571C76F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2E2C-E7A4-0A3F-D356-3B3E3746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310-2A84-D086-1948-4B415D3B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7DBF7-7102-DEE3-704F-8FF2140E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DFCD-9635-85FB-1820-0441E06A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A9FD-EFC1-0140-37F9-F6129E0B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A104-5AEC-741D-22C3-36313DD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7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FBE-C20D-6E6B-E645-255E1033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4EE9-448B-F096-C089-393B2619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080F8-71E5-90BE-E599-60EA66A8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E2FBD-D9D4-5CA7-C9CB-0CAB3A029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D002C-A383-25D3-2481-F8ACB5DD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6C310-7A32-45EE-B5E0-E8DEC9C4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D3BE-9795-55DB-61DD-023897B3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327DA-5A8C-072C-D6E3-76039E6B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7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77CE-6899-14DB-36E5-4EF484E0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1AAA5-B24C-F4CD-4E8C-907C564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6F60B-9887-BB0D-432A-5CC98EED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E7E90-EE39-FEE7-8E0E-B894DBA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05E09-BA37-1ED0-F90D-9AD130D7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4913-3F23-90DC-ADF4-586E55CF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7CADE-BDE6-3EE5-00B7-1C6B56B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4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2EAA-D50C-B9D0-7D94-1A8E5035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A1B-66E0-BE51-2EBA-07CD450F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DF06-7683-541E-A276-150E7017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42532-AD2E-99BC-5771-FC0ADD87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94F2-BA36-50D3-C622-50C13B4F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5BDD-51A8-903C-07F1-2EBA298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DC77-2163-E8D2-C33D-B324D05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F9153-1187-0D31-70B1-3C218E51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6F336-B42E-E9BA-C647-B0A215E73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B830-9525-1956-F424-E275643F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7A64-2122-DBE6-3CE1-AE665F88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0426-9600-4785-5A43-A80C852E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0D1B-D5B8-53A7-6EEA-AEE34E3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F18D-C8CD-1305-1E33-D36EBCB4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2825-366B-3F01-EA07-B29D827DB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61F6-7786-482F-91AD-D98C59C410F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2490-262D-5156-A69C-5CF289422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CFF8-04CC-F273-CCD1-2EA03A5C3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0E1D-40EC-4860-8856-586A8ED72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1593-756C-F666-56FD-8A5E0EE68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Library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B37B2-5710-BF36-4770-06674BE5F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2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98D1-B349-8D4D-6C3D-F57BB258E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6776B-FDB0-70CD-31F7-4F1D957BD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1E42F-D6CD-AD0A-A146-33E12B572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0" y="5832032"/>
            <a:ext cx="3331028" cy="9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Library Management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krish kamleshbhai</dc:creator>
  <cp:lastModifiedBy>krish kamleshbhai</cp:lastModifiedBy>
  <cp:revision>1</cp:revision>
  <dcterms:created xsi:type="dcterms:W3CDTF">2024-01-27T10:06:13Z</dcterms:created>
  <dcterms:modified xsi:type="dcterms:W3CDTF">2024-01-27T10:58:00Z</dcterms:modified>
</cp:coreProperties>
</file>