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7" r:id="rId4"/>
    <p:sldId id="268" r:id="rId5"/>
    <p:sldId id="269" r:id="rId6"/>
    <p:sldId id="266" r:id="rId7"/>
    <p:sldId id="265" r:id="rId8"/>
    <p:sldId id="257" r:id="rId9"/>
    <p:sldId id="259" r:id="rId10"/>
    <p:sldId id="261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BD8550-B8FD-CD80-114E-00BAEE765F8B}" v="54" dt="2025-04-23T22:46:45.947"/>
    <p1510:client id="{8776619D-DE5E-2A77-F5CC-5070D7CC905B}" v="23" dt="2025-04-23T19:40:36.464"/>
    <p1510:client id="{8926D9E2-3074-A57E-6B86-04B8A727B80E}" v="928" dt="2025-04-23T19:26:27.977"/>
    <p1510:client id="{BB61204E-DD88-45E8-B479-3947C451C55B}" v="70" dt="2025-04-23T21:49:53.617"/>
    <p1510:client id="{D99DAF88-B86C-B54D-963D-1333E997C961}" v="309" dt="2025-04-23T22:27:47.898"/>
    <p1510:client id="{F0BF1654-D550-2FBB-5C81-8A9E2B9E8DF1}" v="206" dt="2025-04-23T22:47:42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northeastern-my.sharepoint.com/personal/yang_siqi2_northeastern_edu/Documents/Presentation11_XYScatterLin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Control Mapping vs. Framework Coverage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Sheet1!B1</c:f>
              <c:strCache>
                <c:ptCount val="1"/>
                <c:pt idx="0">
                  <c:v>Number of Frameworks Covered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Access Control</c:v>
                </c:pt>
                <c:pt idx="1">
                  <c:v>Encryption</c:v>
                </c:pt>
                <c:pt idx="2">
                  <c:v>Logging &amp; Monitoring</c:v>
                </c:pt>
                <c:pt idx="3">
                  <c:v>Incident Response</c:v>
                </c:pt>
                <c:pt idx="4">
                  <c:v>Vendor Mgmt</c:v>
                </c:pt>
                <c:pt idx="5">
                  <c:v>Risk Mgmt</c:v>
                </c:pt>
                <c:pt idx="6">
                  <c:v>Change Mgmt</c:v>
                </c:pt>
                <c:pt idx="7">
                  <c:v>Training</c:v>
                </c:pt>
                <c:pt idx="8">
                  <c:v>BCP/DRP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26-49A1-9489-3B118460CF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2"/>
        <c:overlap val="-30"/>
        <c:axId val="728463367"/>
        <c:axId val="728465415"/>
      </c:barChart>
      <c:catAx>
        <c:axId val="728463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Control Areas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465415"/>
        <c:crosses val="autoZero"/>
        <c:auto val="1"/>
        <c:lblAlgn val="ctr"/>
        <c:lblOffset val="100"/>
        <c:noMultiLvlLbl val="0"/>
      </c:catAx>
      <c:valAx>
        <c:axId val="728465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Frameworks Covered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463367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04CBC5-A6EE-4FDA-B799-070EAD1BF686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BF062A7A-DA27-46C9-B3C4-CD30BE245554}">
      <dgm:prSet phldrT="[Text]" phldr="0"/>
      <dgm:spPr/>
      <dgm:t>
        <a:bodyPr/>
        <a:lstStyle/>
        <a:p>
          <a:r>
            <a:rPr lang="en-US">
              <a:latin typeface="Grandview Display"/>
            </a:rPr>
            <a:t>Users</a:t>
          </a:r>
          <a:endParaRPr lang="en-US"/>
        </a:p>
      </dgm:t>
    </dgm:pt>
    <dgm:pt modelId="{53F65609-D2FD-40EE-A94F-C55FB2F48ECB}" type="parTrans" cxnId="{7B219624-1C3C-4054-94B9-CA4600005BC7}">
      <dgm:prSet/>
      <dgm:spPr/>
    </dgm:pt>
    <dgm:pt modelId="{9319C76E-9EBF-4921-8598-C723E1F3E3E4}" type="sibTrans" cxnId="{7B219624-1C3C-4054-94B9-CA4600005BC7}">
      <dgm:prSet/>
      <dgm:spPr/>
      <dgm:t>
        <a:bodyPr/>
        <a:lstStyle/>
        <a:p>
          <a:endParaRPr lang="en-US"/>
        </a:p>
      </dgm:t>
    </dgm:pt>
    <dgm:pt modelId="{2F694BE2-0056-48E0-A810-C19EB042B87A}">
      <dgm:prSet phldrT="[Text]" phldr="0"/>
      <dgm:spPr/>
      <dgm:t>
        <a:bodyPr/>
        <a:lstStyle/>
        <a:p>
          <a:pPr rtl="0"/>
          <a:r>
            <a:rPr lang="en-US">
              <a:latin typeface="Grandview Display"/>
            </a:rPr>
            <a:t>Access Rules</a:t>
          </a:r>
        </a:p>
      </dgm:t>
    </dgm:pt>
    <dgm:pt modelId="{5C7559D8-C118-4A41-87A9-6FDBF5544126}" type="parTrans" cxnId="{A506AFFC-C8BA-42F2-8C4B-FA4DBC2A9924}">
      <dgm:prSet/>
      <dgm:spPr/>
    </dgm:pt>
    <dgm:pt modelId="{341EC4FA-9A9C-416A-8850-47EEB1AFF9AF}" type="sibTrans" cxnId="{A506AFFC-C8BA-42F2-8C4B-FA4DBC2A9924}">
      <dgm:prSet/>
      <dgm:spPr/>
      <dgm:t>
        <a:bodyPr/>
        <a:lstStyle/>
        <a:p>
          <a:endParaRPr lang="en-US"/>
        </a:p>
      </dgm:t>
    </dgm:pt>
    <dgm:pt modelId="{638C0CD7-B173-4393-A381-58FE37F3A1DE}">
      <dgm:prSet phldr="0"/>
      <dgm:spPr/>
      <dgm:t>
        <a:bodyPr/>
        <a:lstStyle/>
        <a:p>
          <a:pPr rtl="0"/>
          <a:r>
            <a:rPr lang="en-US">
              <a:latin typeface="Grandview Display"/>
            </a:rPr>
            <a:t>Roles</a:t>
          </a:r>
        </a:p>
      </dgm:t>
    </dgm:pt>
    <dgm:pt modelId="{799CC9F8-1A24-4C55-A5D0-6732B0A4A4BC}" type="parTrans" cxnId="{DCB19BCD-C6D9-449C-B2AA-ADD6ED9B4CF9}">
      <dgm:prSet/>
      <dgm:spPr/>
    </dgm:pt>
    <dgm:pt modelId="{37639ACD-028C-46E1-BB24-B0A1D41BC688}" type="sibTrans" cxnId="{DCB19BCD-C6D9-449C-B2AA-ADD6ED9B4CF9}">
      <dgm:prSet/>
      <dgm:spPr/>
      <dgm:t>
        <a:bodyPr/>
        <a:lstStyle/>
        <a:p>
          <a:endParaRPr lang="en-US"/>
        </a:p>
      </dgm:t>
    </dgm:pt>
    <dgm:pt modelId="{194510AF-B513-45EA-9078-A57BB5A16C33}">
      <dgm:prSet phldr="0"/>
      <dgm:spPr/>
      <dgm:t>
        <a:bodyPr/>
        <a:lstStyle/>
        <a:p>
          <a:pPr rtl="0"/>
          <a:r>
            <a:rPr lang="en-US">
              <a:latin typeface="Grandview Display"/>
            </a:rPr>
            <a:t>Review Cycle</a:t>
          </a:r>
          <a:endParaRPr lang="en-US"/>
        </a:p>
      </dgm:t>
    </dgm:pt>
    <dgm:pt modelId="{57B73DC1-72DA-4E93-8351-23C0B54EC5E1}" type="parTrans" cxnId="{9498E694-8D42-4BAB-BE62-1AAB00209345}">
      <dgm:prSet/>
      <dgm:spPr/>
    </dgm:pt>
    <dgm:pt modelId="{EC080481-D221-481D-8D89-8B0FC7A2FAC4}" type="sibTrans" cxnId="{9498E694-8D42-4BAB-BE62-1AAB00209345}">
      <dgm:prSet/>
      <dgm:spPr/>
    </dgm:pt>
    <dgm:pt modelId="{EBD5A975-998A-4B98-9D61-5B8C828FEB4C}" type="pres">
      <dgm:prSet presAssocID="{7904CBC5-A6EE-4FDA-B799-070EAD1BF686}" presName="Name0" presStyleCnt="0">
        <dgm:presLayoutVars>
          <dgm:dir/>
          <dgm:resizeHandles val="exact"/>
        </dgm:presLayoutVars>
      </dgm:prSet>
      <dgm:spPr/>
    </dgm:pt>
    <dgm:pt modelId="{A7E84042-3656-419E-92BE-ECD4A8A273ED}" type="pres">
      <dgm:prSet presAssocID="{BF062A7A-DA27-46C9-B3C4-CD30BE245554}" presName="node" presStyleLbl="node1" presStyleIdx="0" presStyleCnt="4">
        <dgm:presLayoutVars>
          <dgm:bulletEnabled val="1"/>
        </dgm:presLayoutVars>
      </dgm:prSet>
      <dgm:spPr/>
    </dgm:pt>
    <dgm:pt modelId="{3F8662A5-069A-42D3-BAFA-D83A86B114CF}" type="pres">
      <dgm:prSet presAssocID="{9319C76E-9EBF-4921-8598-C723E1F3E3E4}" presName="sibTrans" presStyleLbl="sibTrans2D1" presStyleIdx="0" presStyleCnt="3"/>
      <dgm:spPr/>
    </dgm:pt>
    <dgm:pt modelId="{A09ED9C1-AEBB-4D19-9C56-D9F28F80F807}" type="pres">
      <dgm:prSet presAssocID="{9319C76E-9EBF-4921-8598-C723E1F3E3E4}" presName="connectorText" presStyleLbl="sibTrans2D1" presStyleIdx="0" presStyleCnt="3"/>
      <dgm:spPr/>
    </dgm:pt>
    <dgm:pt modelId="{0289D6A3-2599-4AD8-AADC-66EDA44BD816}" type="pres">
      <dgm:prSet presAssocID="{638C0CD7-B173-4393-A381-58FE37F3A1DE}" presName="node" presStyleLbl="node1" presStyleIdx="1" presStyleCnt="4">
        <dgm:presLayoutVars>
          <dgm:bulletEnabled val="1"/>
        </dgm:presLayoutVars>
      </dgm:prSet>
      <dgm:spPr/>
    </dgm:pt>
    <dgm:pt modelId="{AC311E0A-5A78-41A9-8B96-3EDEB63DDEB3}" type="pres">
      <dgm:prSet presAssocID="{37639ACD-028C-46E1-BB24-B0A1D41BC688}" presName="sibTrans" presStyleLbl="sibTrans2D1" presStyleIdx="1" presStyleCnt="3"/>
      <dgm:spPr/>
    </dgm:pt>
    <dgm:pt modelId="{156D4373-2F48-4DBF-9815-8270A9C45AF4}" type="pres">
      <dgm:prSet presAssocID="{37639ACD-028C-46E1-BB24-B0A1D41BC688}" presName="connectorText" presStyleLbl="sibTrans2D1" presStyleIdx="1" presStyleCnt="3"/>
      <dgm:spPr/>
    </dgm:pt>
    <dgm:pt modelId="{5F576439-9898-4D21-B0C4-5C694CA0B868}" type="pres">
      <dgm:prSet presAssocID="{2F694BE2-0056-48E0-A810-C19EB042B87A}" presName="node" presStyleLbl="node1" presStyleIdx="2" presStyleCnt="4">
        <dgm:presLayoutVars>
          <dgm:bulletEnabled val="1"/>
        </dgm:presLayoutVars>
      </dgm:prSet>
      <dgm:spPr/>
    </dgm:pt>
    <dgm:pt modelId="{73F3401E-4568-46D6-B2B3-4108044238A5}" type="pres">
      <dgm:prSet presAssocID="{341EC4FA-9A9C-416A-8850-47EEB1AFF9AF}" presName="sibTrans" presStyleLbl="sibTrans2D1" presStyleIdx="2" presStyleCnt="3"/>
      <dgm:spPr/>
    </dgm:pt>
    <dgm:pt modelId="{FF35E4A7-5D3C-4F40-B3CF-011D2978B48B}" type="pres">
      <dgm:prSet presAssocID="{341EC4FA-9A9C-416A-8850-47EEB1AFF9AF}" presName="connectorText" presStyleLbl="sibTrans2D1" presStyleIdx="2" presStyleCnt="3"/>
      <dgm:spPr/>
    </dgm:pt>
    <dgm:pt modelId="{0F9F8ED3-7951-42CB-BA46-F70F21B4DCA7}" type="pres">
      <dgm:prSet presAssocID="{194510AF-B513-45EA-9078-A57BB5A16C33}" presName="node" presStyleLbl="node1" presStyleIdx="3" presStyleCnt="4">
        <dgm:presLayoutVars>
          <dgm:bulletEnabled val="1"/>
        </dgm:presLayoutVars>
      </dgm:prSet>
      <dgm:spPr/>
    </dgm:pt>
  </dgm:ptLst>
  <dgm:cxnLst>
    <dgm:cxn modelId="{7B219624-1C3C-4054-94B9-CA4600005BC7}" srcId="{7904CBC5-A6EE-4FDA-B799-070EAD1BF686}" destId="{BF062A7A-DA27-46C9-B3C4-CD30BE245554}" srcOrd="0" destOrd="0" parTransId="{53F65609-D2FD-40EE-A94F-C55FB2F48ECB}" sibTransId="{9319C76E-9EBF-4921-8598-C723E1F3E3E4}"/>
    <dgm:cxn modelId="{2EB6242A-5E77-4CA3-BD40-7C4CBE3CAB1F}" type="presOf" srcId="{BF062A7A-DA27-46C9-B3C4-CD30BE245554}" destId="{A7E84042-3656-419E-92BE-ECD4A8A273ED}" srcOrd="0" destOrd="0" presId="urn:microsoft.com/office/officeart/2005/8/layout/process1"/>
    <dgm:cxn modelId="{17633835-809D-4ED2-8F2C-1F589A65B5E2}" type="presOf" srcId="{37639ACD-028C-46E1-BB24-B0A1D41BC688}" destId="{156D4373-2F48-4DBF-9815-8270A9C45AF4}" srcOrd="1" destOrd="0" presId="urn:microsoft.com/office/officeart/2005/8/layout/process1"/>
    <dgm:cxn modelId="{BEEBB147-A5F9-4DE6-96E1-107C91FE6DE9}" type="presOf" srcId="{37639ACD-028C-46E1-BB24-B0A1D41BC688}" destId="{AC311E0A-5A78-41A9-8B96-3EDEB63DDEB3}" srcOrd="0" destOrd="0" presId="urn:microsoft.com/office/officeart/2005/8/layout/process1"/>
    <dgm:cxn modelId="{3AF8844B-B02F-43D9-8458-547100B94799}" type="presOf" srcId="{341EC4FA-9A9C-416A-8850-47EEB1AFF9AF}" destId="{FF35E4A7-5D3C-4F40-B3CF-011D2978B48B}" srcOrd="1" destOrd="0" presId="urn:microsoft.com/office/officeart/2005/8/layout/process1"/>
    <dgm:cxn modelId="{FB5B6C53-0CB7-45F0-8CFE-BFC239F6FCC3}" type="presOf" srcId="{341EC4FA-9A9C-416A-8850-47EEB1AFF9AF}" destId="{73F3401E-4568-46D6-B2B3-4108044238A5}" srcOrd="0" destOrd="0" presId="urn:microsoft.com/office/officeart/2005/8/layout/process1"/>
    <dgm:cxn modelId="{6570595A-D6DF-4F0F-8CA8-F854D6A0764A}" type="presOf" srcId="{9319C76E-9EBF-4921-8598-C723E1F3E3E4}" destId="{3F8662A5-069A-42D3-BAFA-D83A86B114CF}" srcOrd="0" destOrd="0" presId="urn:microsoft.com/office/officeart/2005/8/layout/process1"/>
    <dgm:cxn modelId="{A0BF588C-3E21-4CD0-BF1B-700297B08515}" type="presOf" srcId="{638C0CD7-B173-4393-A381-58FE37F3A1DE}" destId="{0289D6A3-2599-4AD8-AADC-66EDA44BD816}" srcOrd="0" destOrd="0" presId="urn:microsoft.com/office/officeart/2005/8/layout/process1"/>
    <dgm:cxn modelId="{9498E694-8D42-4BAB-BE62-1AAB00209345}" srcId="{7904CBC5-A6EE-4FDA-B799-070EAD1BF686}" destId="{194510AF-B513-45EA-9078-A57BB5A16C33}" srcOrd="3" destOrd="0" parTransId="{57B73DC1-72DA-4E93-8351-23C0B54EC5E1}" sibTransId="{EC080481-D221-481D-8D89-8B0FC7A2FAC4}"/>
    <dgm:cxn modelId="{E99BAEB7-2313-422A-B873-C0CD3C2177A6}" type="presOf" srcId="{194510AF-B513-45EA-9078-A57BB5A16C33}" destId="{0F9F8ED3-7951-42CB-BA46-F70F21B4DCA7}" srcOrd="0" destOrd="0" presId="urn:microsoft.com/office/officeart/2005/8/layout/process1"/>
    <dgm:cxn modelId="{EDA40FB9-9278-4BAE-B589-90EA24BB84F9}" type="presOf" srcId="{2F694BE2-0056-48E0-A810-C19EB042B87A}" destId="{5F576439-9898-4D21-B0C4-5C694CA0B868}" srcOrd="0" destOrd="0" presId="urn:microsoft.com/office/officeart/2005/8/layout/process1"/>
    <dgm:cxn modelId="{DCB19BCD-C6D9-449C-B2AA-ADD6ED9B4CF9}" srcId="{7904CBC5-A6EE-4FDA-B799-070EAD1BF686}" destId="{638C0CD7-B173-4393-A381-58FE37F3A1DE}" srcOrd="1" destOrd="0" parTransId="{799CC9F8-1A24-4C55-A5D0-6732B0A4A4BC}" sibTransId="{37639ACD-028C-46E1-BB24-B0A1D41BC688}"/>
    <dgm:cxn modelId="{F6B5D9E2-F52E-476F-8565-59CE4C73BF2F}" type="presOf" srcId="{7904CBC5-A6EE-4FDA-B799-070EAD1BF686}" destId="{EBD5A975-998A-4B98-9D61-5B8C828FEB4C}" srcOrd="0" destOrd="0" presId="urn:microsoft.com/office/officeart/2005/8/layout/process1"/>
    <dgm:cxn modelId="{584330F1-31AF-4889-8911-C4C78A0E1DA8}" type="presOf" srcId="{9319C76E-9EBF-4921-8598-C723E1F3E3E4}" destId="{A09ED9C1-AEBB-4D19-9C56-D9F28F80F807}" srcOrd="1" destOrd="0" presId="urn:microsoft.com/office/officeart/2005/8/layout/process1"/>
    <dgm:cxn modelId="{A506AFFC-C8BA-42F2-8C4B-FA4DBC2A9924}" srcId="{7904CBC5-A6EE-4FDA-B799-070EAD1BF686}" destId="{2F694BE2-0056-48E0-A810-C19EB042B87A}" srcOrd="2" destOrd="0" parTransId="{5C7559D8-C118-4A41-87A9-6FDBF5544126}" sibTransId="{341EC4FA-9A9C-416A-8850-47EEB1AFF9AF}"/>
    <dgm:cxn modelId="{2B88AC1F-D9C8-464F-A19D-D285F4EEFA69}" type="presParOf" srcId="{EBD5A975-998A-4B98-9D61-5B8C828FEB4C}" destId="{A7E84042-3656-419E-92BE-ECD4A8A273ED}" srcOrd="0" destOrd="0" presId="urn:microsoft.com/office/officeart/2005/8/layout/process1"/>
    <dgm:cxn modelId="{56FFBE0F-4532-455F-8E29-44ACD0CDE6F3}" type="presParOf" srcId="{EBD5A975-998A-4B98-9D61-5B8C828FEB4C}" destId="{3F8662A5-069A-42D3-BAFA-D83A86B114CF}" srcOrd="1" destOrd="0" presId="urn:microsoft.com/office/officeart/2005/8/layout/process1"/>
    <dgm:cxn modelId="{8D649D57-287C-48E5-A5B8-8D4B7B9EA03E}" type="presParOf" srcId="{3F8662A5-069A-42D3-BAFA-D83A86B114CF}" destId="{A09ED9C1-AEBB-4D19-9C56-D9F28F80F807}" srcOrd="0" destOrd="0" presId="urn:microsoft.com/office/officeart/2005/8/layout/process1"/>
    <dgm:cxn modelId="{EF23107C-3FE9-49B3-ABFB-A2CD5D85FD29}" type="presParOf" srcId="{EBD5A975-998A-4B98-9D61-5B8C828FEB4C}" destId="{0289D6A3-2599-4AD8-AADC-66EDA44BD816}" srcOrd="2" destOrd="0" presId="urn:microsoft.com/office/officeart/2005/8/layout/process1"/>
    <dgm:cxn modelId="{18762111-9594-4A61-B15F-03A59EC911C3}" type="presParOf" srcId="{EBD5A975-998A-4B98-9D61-5B8C828FEB4C}" destId="{AC311E0A-5A78-41A9-8B96-3EDEB63DDEB3}" srcOrd="3" destOrd="0" presId="urn:microsoft.com/office/officeart/2005/8/layout/process1"/>
    <dgm:cxn modelId="{9CA7AC1E-7426-4E0B-A647-FC58186704BC}" type="presParOf" srcId="{AC311E0A-5A78-41A9-8B96-3EDEB63DDEB3}" destId="{156D4373-2F48-4DBF-9815-8270A9C45AF4}" srcOrd="0" destOrd="0" presId="urn:microsoft.com/office/officeart/2005/8/layout/process1"/>
    <dgm:cxn modelId="{9ADC4A2F-02D2-4731-82EB-368D4C180838}" type="presParOf" srcId="{EBD5A975-998A-4B98-9D61-5B8C828FEB4C}" destId="{5F576439-9898-4D21-B0C4-5C694CA0B868}" srcOrd="4" destOrd="0" presId="urn:microsoft.com/office/officeart/2005/8/layout/process1"/>
    <dgm:cxn modelId="{60A62E89-BFCF-4C8D-A503-83845D5CDC12}" type="presParOf" srcId="{EBD5A975-998A-4B98-9D61-5B8C828FEB4C}" destId="{73F3401E-4568-46D6-B2B3-4108044238A5}" srcOrd="5" destOrd="0" presId="urn:microsoft.com/office/officeart/2005/8/layout/process1"/>
    <dgm:cxn modelId="{D2006F83-32F2-4878-817F-4C067E5EA402}" type="presParOf" srcId="{73F3401E-4568-46D6-B2B3-4108044238A5}" destId="{FF35E4A7-5D3C-4F40-B3CF-011D2978B48B}" srcOrd="0" destOrd="0" presId="urn:microsoft.com/office/officeart/2005/8/layout/process1"/>
    <dgm:cxn modelId="{A6A07093-0505-4517-A0B3-DD7C438A4F9E}" type="presParOf" srcId="{EBD5A975-998A-4B98-9D61-5B8C828FEB4C}" destId="{0F9F8ED3-7951-42CB-BA46-F70F21B4DCA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6691C3-9A94-42E4-98C2-D6506F3032C7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8098DB-428E-4C67-929C-AF2B13365CBB}">
      <dgm:prSet phldr="0"/>
      <dgm:spPr/>
      <dgm:t>
        <a:bodyPr/>
        <a:lstStyle/>
        <a:p>
          <a:pPr>
            <a:defRPr b="1"/>
          </a:pPr>
          <a:r>
            <a:rPr lang="en-US">
              <a:solidFill>
                <a:srgbClr val="000000"/>
              </a:solidFill>
            </a:rPr>
            <a:t>Phase 1 (M1–2):</a:t>
          </a:r>
          <a:endParaRPr lang="en-US" b="1">
            <a:latin typeface="Grandview Display"/>
          </a:endParaRPr>
        </a:p>
      </dgm:t>
    </dgm:pt>
    <dgm:pt modelId="{8C3E600E-FD25-4289-8473-9868BBF2C83D}" type="parTrans" cxnId="{B3074C37-7D0F-4290-82F7-20FE2227979B}">
      <dgm:prSet/>
      <dgm:spPr/>
    </dgm:pt>
    <dgm:pt modelId="{B74BC62E-D8FC-4D5B-887F-C0D4D37B0D57}" type="sibTrans" cxnId="{B3074C37-7D0F-4290-82F7-20FE2227979B}">
      <dgm:prSet/>
      <dgm:spPr/>
    </dgm:pt>
    <dgm:pt modelId="{CB139339-35BA-48D4-A265-7F3CDA46A13F}">
      <dgm:prSet phldr="0"/>
      <dgm:spPr/>
      <dgm:t>
        <a:bodyPr/>
        <a:lstStyle/>
        <a:p>
          <a:pPr>
            <a:defRPr b="1"/>
          </a:pPr>
          <a:r>
            <a:rPr lang="en-US">
              <a:solidFill>
                <a:srgbClr val="000000"/>
              </a:solidFill>
            </a:rPr>
            <a:t>Phase 2 (M3–4):</a:t>
          </a:r>
          <a:r>
            <a:rPr lang="en-US" b="0">
              <a:solidFill>
                <a:srgbClr val="000000"/>
              </a:solidFill>
            </a:rPr>
            <a:t> </a:t>
          </a:r>
          <a:endParaRPr lang="en-US" b="1">
            <a:latin typeface="Grandview Display"/>
          </a:endParaRPr>
        </a:p>
      </dgm:t>
    </dgm:pt>
    <dgm:pt modelId="{5C9A7EF9-E221-406D-81C1-1E27619F73D4}" type="parTrans" cxnId="{48985F0C-CED1-41C0-A6E2-55953ADF9FE7}">
      <dgm:prSet/>
      <dgm:spPr/>
    </dgm:pt>
    <dgm:pt modelId="{94C9E5D0-54B1-40BF-BBBC-F9AD0AB8AD28}" type="sibTrans" cxnId="{48985F0C-CED1-41C0-A6E2-55953ADF9FE7}">
      <dgm:prSet/>
      <dgm:spPr/>
    </dgm:pt>
    <dgm:pt modelId="{F94FA181-627F-4014-A2EE-223639963798}">
      <dgm:prSet phldr="0"/>
      <dgm:spPr/>
      <dgm:t>
        <a:bodyPr/>
        <a:lstStyle/>
        <a:p>
          <a:pPr>
            <a:defRPr b="1"/>
          </a:pPr>
          <a:r>
            <a:rPr lang="en-US">
              <a:solidFill>
                <a:srgbClr val="000000"/>
              </a:solidFill>
            </a:rPr>
            <a:t>Phase 3 (M5–6):</a:t>
          </a:r>
          <a:endParaRPr lang="en-US" b="1">
            <a:latin typeface="Grandview Display"/>
          </a:endParaRPr>
        </a:p>
      </dgm:t>
    </dgm:pt>
    <dgm:pt modelId="{A02AD2A3-6952-4AC0-9581-445344DBC6FF}" type="parTrans" cxnId="{8CB466F7-6659-45DC-92D3-C9E69512D4A7}">
      <dgm:prSet/>
      <dgm:spPr/>
    </dgm:pt>
    <dgm:pt modelId="{6EA6C0E0-BFD6-422C-AD23-FF5D1B4892B4}" type="sibTrans" cxnId="{8CB466F7-6659-45DC-92D3-C9E69512D4A7}">
      <dgm:prSet/>
      <dgm:spPr/>
    </dgm:pt>
    <dgm:pt modelId="{2127B080-01B9-468E-A461-34F40B4EDFB7}">
      <dgm:prSet phldr="0"/>
      <dgm:spPr/>
      <dgm:t>
        <a:bodyPr/>
        <a:lstStyle/>
        <a:p>
          <a:pPr>
            <a:defRPr b="1"/>
          </a:pPr>
          <a:r>
            <a:rPr lang="en-US">
              <a:solidFill>
                <a:srgbClr val="000000"/>
              </a:solidFill>
            </a:rPr>
            <a:t>Phase 4 (M7–8):</a:t>
          </a:r>
          <a:r>
            <a:rPr lang="en-US" b="0">
              <a:solidFill>
                <a:srgbClr val="000000"/>
              </a:solidFill>
            </a:rPr>
            <a:t> </a:t>
          </a:r>
          <a:endParaRPr lang="en-US" b="1">
            <a:latin typeface="Grandview Display"/>
          </a:endParaRPr>
        </a:p>
      </dgm:t>
    </dgm:pt>
    <dgm:pt modelId="{724B290A-BDC8-4065-B901-7FA0BCA0BBE3}" type="parTrans" cxnId="{D31753E7-F1D5-4922-A0D8-D1A49C421BE1}">
      <dgm:prSet/>
      <dgm:spPr/>
    </dgm:pt>
    <dgm:pt modelId="{74BD821B-D680-4B19-8A59-90E9F56D81CB}" type="sibTrans" cxnId="{D31753E7-F1D5-4922-A0D8-D1A49C421BE1}">
      <dgm:prSet/>
      <dgm:spPr/>
    </dgm:pt>
    <dgm:pt modelId="{DC037133-110E-40C2-A506-2261BD1BABA7}">
      <dgm:prSet phldr="0"/>
      <dgm:spPr/>
      <dgm:t>
        <a:bodyPr/>
        <a:lstStyle/>
        <a:p>
          <a:pPr>
            <a:defRPr b="1"/>
          </a:pPr>
          <a:r>
            <a:rPr lang="en-US">
              <a:solidFill>
                <a:srgbClr val="000000"/>
              </a:solidFill>
            </a:rPr>
            <a:t>Phase 5 (M9–10):</a:t>
          </a:r>
          <a:r>
            <a:rPr lang="en-US" b="0">
              <a:solidFill>
                <a:srgbClr val="000000"/>
              </a:solidFill>
            </a:rPr>
            <a:t> </a:t>
          </a:r>
          <a:endParaRPr lang="en-US" b="1">
            <a:latin typeface="Grandview Display"/>
          </a:endParaRPr>
        </a:p>
      </dgm:t>
    </dgm:pt>
    <dgm:pt modelId="{C5ABD419-66AA-41F2-B870-B76B8F2ECD4F}" type="parTrans" cxnId="{A5A6A33A-08DC-4341-BC9F-CE9D54BF26E1}">
      <dgm:prSet/>
      <dgm:spPr/>
    </dgm:pt>
    <dgm:pt modelId="{611BB706-6E63-4A74-80EC-99DEA25F0B85}" type="sibTrans" cxnId="{A5A6A33A-08DC-4341-BC9F-CE9D54BF26E1}">
      <dgm:prSet/>
      <dgm:spPr/>
    </dgm:pt>
    <dgm:pt modelId="{E641CFEB-F4A4-42A9-83F2-8B3EC2450328}">
      <dgm:prSet phldr="0"/>
      <dgm:spPr/>
      <dgm:t>
        <a:bodyPr/>
        <a:lstStyle/>
        <a:p>
          <a:pPr>
            <a:defRPr b="1"/>
          </a:pPr>
          <a:r>
            <a:rPr lang="en-US">
              <a:solidFill>
                <a:srgbClr val="000000"/>
              </a:solidFill>
            </a:rPr>
            <a:t>Phase 6 (M11–12):</a:t>
          </a:r>
          <a:r>
            <a:rPr lang="en-US" b="0">
              <a:solidFill>
                <a:srgbClr val="000000"/>
              </a:solidFill>
            </a:rPr>
            <a:t> </a:t>
          </a:r>
          <a:endParaRPr lang="en-US" b="1">
            <a:latin typeface="Grandview Display"/>
          </a:endParaRPr>
        </a:p>
      </dgm:t>
    </dgm:pt>
    <dgm:pt modelId="{AD1E6C5B-357D-4149-8685-A1EC1B6D69AF}" type="parTrans" cxnId="{37949AFF-84C8-4CE9-866D-0862FD03DB6A}">
      <dgm:prSet/>
      <dgm:spPr/>
    </dgm:pt>
    <dgm:pt modelId="{318DE8DD-472F-46AC-8DAF-2CFB175E27B5}" type="sibTrans" cxnId="{37949AFF-84C8-4CE9-866D-0862FD03DB6A}">
      <dgm:prSet/>
      <dgm:spPr/>
    </dgm:pt>
    <dgm:pt modelId="{099EFAA3-7E12-472C-AFE1-24B89780D70B}">
      <dgm:prSet phldr="0"/>
      <dgm:spPr/>
      <dgm:t>
        <a:bodyPr/>
        <a:lstStyle/>
        <a:p>
          <a:r>
            <a:rPr lang="en-US" b="0">
              <a:solidFill>
                <a:srgbClr val="000000"/>
              </a:solidFill>
            </a:rPr>
            <a:t> Risk assessment, security policies, team formation</a:t>
          </a:r>
          <a:endParaRPr lang="en-US"/>
        </a:p>
      </dgm:t>
    </dgm:pt>
    <dgm:pt modelId="{53888D4D-9AC8-400E-BC13-8C2BABFF8C45}" type="parTrans" cxnId="{2562FD7E-4906-4324-821C-8AE615B101D0}">
      <dgm:prSet/>
      <dgm:spPr/>
    </dgm:pt>
    <dgm:pt modelId="{2491401B-3259-4A3F-B9C4-1CF034A7830B}" type="sibTrans" cxnId="{2562FD7E-4906-4324-821C-8AE615B101D0}">
      <dgm:prSet/>
      <dgm:spPr/>
    </dgm:pt>
    <dgm:pt modelId="{CDFC7794-A407-48B5-835A-A14914E2B1BA}">
      <dgm:prSet phldr="0"/>
      <dgm:spPr/>
      <dgm:t>
        <a:bodyPr/>
        <a:lstStyle/>
        <a:p>
          <a:r>
            <a:rPr lang="en-US" b="0">
              <a:solidFill>
                <a:srgbClr val="000000"/>
              </a:solidFill>
            </a:rPr>
            <a:t>Access control, encryption, incident response</a:t>
          </a:r>
          <a:endParaRPr lang="en-US" b="1"/>
        </a:p>
      </dgm:t>
    </dgm:pt>
    <dgm:pt modelId="{F6305078-EF11-4E99-856E-5DEC30A4FBDB}" type="parTrans" cxnId="{26B8C28E-C406-4337-B295-7DD1D852300C}">
      <dgm:prSet/>
      <dgm:spPr/>
    </dgm:pt>
    <dgm:pt modelId="{73BF0C1D-3478-42C6-8C46-9488907103BC}" type="sibTrans" cxnId="{26B8C28E-C406-4337-B295-7DD1D852300C}">
      <dgm:prSet/>
      <dgm:spPr/>
    </dgm:pt>
    <dgm:pt modelId="{2B16CEC1-E915-4702-BC46-DB5465F2120B}">
      <dgm:prSet phldr="0"/>
      <dgm:spPr/>
      <dgm:t>
        <a:bodyPr/>
        <a:lstStyle/>
        <a:p>
          <a:r>
            <a:rPr lang="en-US" b="0">
              <a:solidFill>
                <a:srgbClr val="000000"/>
              </a:solidFill>
            </a:rPr>
            <a:t> Monitoring, change </a:t>
          </a:r>
          <a:r>
            <a:rPr lang="en-US" b="0" err="1">
              <a:solidFill>
                <a:srgbClr val="000000"/>
              </a:solidFill>
            </a:rPr>
            <a:t>mgmt</a:t>
          </a:r>
          <a:r>
            <a:rPr lang="en-US" b="0">
              <a:solidFill>
                <a:srgbClr val="000000"/>
              </a:solidFill>
            </a:rPr>
            <a:t>, vulnerability scans</a:t>
          </a:r>
          <a:endParaRPr lang="en-US" b="1"/>
        </a:p>
      </dgm:t>
    </dgm:pt>
    <dgm:pt modelId="{71294DED-452E-4F63-B2BF-465D624A5952}" type="parTrans" cxnId="{8EBB79CB-1F49-49D1-96A7-AB63C1EC99FD}">
      <dgm:prSet/>
      <dgm:spPr/>
    </dgm:pt>
    <dgm:pt modelId="{53B48AC6-626F-468C-8869-0897B16EDB0A}" type="sibTrans" cxnId="{8EBB79CB-1F49-49D1-96A7-AB63C1EC99FD}">
      <dgm:prSet/>
      <dgm:spPr/>
    </dgm:pt>
    <dgm:pt modelId="{56E11477-68BF-4FF0-9758-B1744AB5BFAC}">
      <dgm:prSet phldr="0"/>
      <dgm:spPr/>
      <dgm:t>
        <a:bodyPr/>
        <a:lstStyle/>
        <a:p>
          <a:r>
            <a:rPr lang="en-US" b="0">
              <a:solidFill>
                <a:srgbClr val="000000"/>
              </a:solidFill>
            </a:rPr>
            <a:t>Security training, BCP/DRP planning, vendor reviews</a:t>
          </a:r>
          <a:endParaRPr lang="en-US" b="1"/>
        </a:p>
      </dgm:t>
    </dgm:pt>
    <dgm:pt modelId="{F4551C96-2F7A-49F2-A029-2F54ED1578C7}" type="parTrans" cxnId="{BB6DED5B-88CD-411C-8EC5-264FF6449CEE}">
      <dgm:prSet/>
      <dgm:spPr/>
    </dgm:pt>
    <dgm:pt modelId="{9AC8BBDB-8CF1-44AF-BF2E-F3FD8A918EE1}" type="sibTrans" cxnId="{BB6DED5B-88CD-411C-8EC5-264FF6449CEE}">
      <dgm:prSet/>
      <dgm:spPr/>
    </dgm:pt>
    <dgm:pt modelId="{7611763E-0693-4D43-84AA-ACD46B4F985E}">
      <dgm:prSet phldr="0"/>
      <dgm:spPr/>
      <dgm:t>
        <a:bodyPr/>
        <a:lstStyle/>
        <a:p>
          <a:r>
            <a:rPr lang="en-US" b="0">
              <a:solidFill>
                <a:srgbClr val="000000"/>
              </a:solidFill>
            </a:rPr>
            <a:t>Testing: IR exercises, recovery, pen testing</a:t>
          </a:r>
          <a:endParaRPr lang="en-US"/>
        </a:p>
      </dgm:t>
    </dgm:pt>
    <dgm:pt modelId="{26DF2445-13EC-433E-9315-06970132B236}" type="parTrans" cxnId="{8EA059FF-C2B5-47B9-810A-60A923332F07}">
      <dgm:prSet/>
      <dgm:spPr/>
    </dgm:pt>
    <dgm:pt modelId="{1539241A-A393-455B-AE30-1BC62896F975}" type="sibTrans" cxnId="{8EA059FF-C2B5-47B9-810A-60A923332F07}">
      <dgm:prSet/>
      <dgm:spPr/>
    </dgm:pt>
    <dgm:pt modelId="{E41E7A4A-1D50-49E0-A188-36F1E77DAC6D}">
      <dgm:prSet phldr="0"/>
      <dgm:spPr/>
      <dgm:t>
        <a:bodyPr/>
        <a:lstStyle/>
        <a:p>
          <a:r>
            <a:rPr lang="en-US" b="0">
              <a:solidFill>
                <a:srgbClr val="000000"/>
              </a:solidFill>
            </a:rPr>
            <a:t>Audit prep, final documentation, compliance </a:t>
          </a:r>
          <a:r>
            <a:rPr lang="en-US" b="0">
              <a:latin typeface="Grandview Display"/>
            </a:rPr>
            <a:t>validation</a:t>
          </a:r>
          <a:endParaRPr lang="en-US" b="1"/>
        </a:p>
      </dgm:t>
    </dgm:pt>
    <dgm:pt modelId="{15888ADC-426F-4F58-9636-0868293C945E}" type="parTrans" cxnId="{913E1A05-48EC-43AA-8458-445E95446D70}">
      <dgm:prSet/>
      <dgm:spPr/>
    </dgm:pt>
    <dgm:pt modelId="{6AF9B450-9C14-43EF-8FD4-24F346A8167E}" type="sibTrans" cxnId="{913E1A05-48EC-43AA-8458-445E95446D70}">
      <dgm:prSet/>
      <dgm:spPr/>
    </dgm:pt>
    <dgm:pt modelId="{00B4F00D-A91A-47BB-85F0-1C128FE00A4C}" type="pres">
      <dgm:prSet presAssocID="{336691C3-9A94-42E4-98C2-D6506F3032C7}" presName="root" presStyleCnt="0">
        <dgm:presLayoutVars>
          <dgm:chMax/>
          <dgm:chPref/>
          <dgm:animLvl val="lvl"/>
        </dgm:presLayoutVars>
      </dgm:prSet>
      <dgm:spPr/>
    </dgm:pt>
    <dgm:pt modelId="{8EE96B92-F5DA-4CF2-9853-931060CC225E}" type="pres">
      <dgm:prSet presAssocID="{336691C3-9A94-42E4-98C2-D6506F3032C7}" presName="divider" presStyleLbl="fgAcc1" presStyleIdx="0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CC026CE7-DC9D-4899-BF80-811C5AF10775}" type="pres">
      <dgm:prSet presAssocID="{336691C3-9A94-42E4-98C2-D6506F3032C7}" presName="nodes" presStyleCnt="0">
        <dgm:presLayoutVars>
          <dgm:chMax/>
          <dgm:chPref/>
          <dgm:animLvl val="lvl"/>
        </dgm:presLayoutVars>
      </dgm:prSet>
      <dgm:spPr/>
    </dgm:pt>
    <dgm:pt modelId="{7BFDEB06-3717-4DD2-ACEB-FB594B4D0C6D}" type="pres">
      <dgm:prSet presAssocID="{128098DB-428E-4C67-929C-AF2B13365CBB}" presName="composite" presStyleCnt="0"/>
      <dgm:spPr/>
    </dgm:pt>
    <dgm:pt modelId="{EAF51E72-1E04-47D5-96C8-BA6B1995D4E2}" type="pres">
      <dgm:prSet presAssocID="{128098DB-428E-4C67-929C-AF2B13365CBB}" presName="ConnectorPoint" presStyleLbl="lnNode1" presStyleIdx="0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3B2D1DC-06D9-4A8D-9E81-E1BA524B06C3}" type="pres">
      <dgm:prSet presAssocID="{128098DB-428E-4C67-929C-AF2B13365CBB}" presName="DropPinPlaceHolder" presStyleCnt="0"/>
      <dgm:spPr/>
    </dgm:pt>
    <dgm:pt modelId="{722D0114-5BC2-4DA8-9F3F-30FCCE224C39}" type="pres">
      <dgm:prSet presAssocID="{128098DB-428E-4C67-929C-AF2B13365CBB}" presName="DropPin" presStyleLbl="alignNode1" presStyleIdx="0" presStyleCnt="6"/>
      <dgm:spPr/>
    </dgm:pt>
    <dgm:pt modelId="{98885FBF-65C8-4F3B-AA93-D1217AA9EEF9}" type="pres">
      <dgm:prSet presAssocID="{128098DB-428E-4C67-929C-AF2B13365CBB}" presName="Ellipse" presStyleLbl="fgAcc1" presStyleIdx="1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5D91031-2177-429B-BCD0-845DD1DD1D99}" type="pres">
      <dgm:prSet presAssocID="{128098DB-428E-4C67-929C-AF2B13365CBB}" presName="L2TextContainer" presStyleLbl="revTx" presStyleIdx="0" presStyleCnt="12">
        <dgm:presLayoutVars>
          <dgm:bulletEnabled val="1"/>
        </dgm:presLayoutVars>
      </dgm:prSet>
      <dgm:spPr/>
    </dgm:pt>
    <dgm:pt modelId="{E4C93909-81F5-4E0A-B697-B37E5EADB9E9}" type="pres">
      <dgm:prSet presAssocID="{128098DB-428E-4C67-929C-AF2B13365CBB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10A5C8DB-8EF5-474B-ACDE-9C4A1170F59D}" type="pres">
      <dgm:prSet presAssocID="{128098DB-428E-4C67-929C-AF2B13365CBB}" presName="ConnectLine" presStyleLbl="sibTrans1D1" presStyleIdx="0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2248FE03-A54D-4ECD-8F29-472A79FA390B}" type="pres">
      <dgm:prSet presAssocID="{128098DB-428E-4C67-929C-AF2B13365CBB}" presName="EmptyPlaceHolder" presStyleCnt="0"/>
      <dgm:spPr/>
    </dgm:pt>
    <dgm:pt modelId="{9F314979-4605-4F10-B61E-061EA959ACA4}" type="pres">
      <dgm:prSet presAssocID="{B74BC62E-D8FC-4D5B-887F-C0D4D37B0D57}" presName="spaceBetweenRectangles" presStyleCnt="0"/>
      <dgm:spPr/>
    </dgm:pt>
    <dgm:pt modelId="{9CF8D98C-CD37-4F71-A6E8-05F1673F9A76}" type="pres">
      <dgm:prSet presAssocID="{CB139339-35BA-48D4-A265-7F3CDA46A13F}" presName="composite" presStyleCnt="0"/>
      <dgm:spPr/>
    </dgm:pt>
    <dgm:pt modelId="{C81CA592-D7B7-496E-9939-D1C30906917B}" type="pres">
      <dgm:prSet presAssocID="{CB139339-35BA-48D4-A265-7F3CDA46A13F}" presName="ConnectorPoint" presStyleLbl="lnNode1" presStyleIdx="1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E90796F-6711-41F5-BB43-A8F679BF4E99}" type="pres">
      <dgm:prSet presAssocID="{CB139339-35BA-48D4-A265-7F3CDA46A13F}" presName="DropPinPlaceHolder" presStyleCnt="0"/>
      <dgm:spPr/>
    </dgm:pt>
    <dgm:pt modelId="{C2F351E6-E3E7-4C59-896C-7F72AFF4BA3A}" type="pres">
      <dgm:prSet presAssocID="{CB139339-35BA-48D4-A265-7F3CDA46A13F}" presName="DropPin" presStyleLbl="alignNode1" presStyleIdx="1" presStyleCnt="6"/>
      <dgm:spPr/>
    </dgm:pt>
    <dgm:pt modelId="{57B4E5A4-E940-4291-B22A-34F500E44FD3}" type="pres">
      <dgm:prSet presAssocID="{CB139339-35BA-48D4-A265-7F3CDA46A13F}" presName="Ellipse" presStyleLbl="fgAcc1" presStyleIdx="2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DE6944B-552C-4EC0-B4E0-75D6B3C205BC}" type="pres">
      <dgm:prSet presAssocID="{CB139339-35BA-48D4-A265-7F3CDA46A13F}" presName="L2TextContainer" presStyleLbl="revTx" presStyleIdx="2" presStyleCnt="12">
        <dgm:presLayoutVars>
          <dgm:bulletEnabled val="1"/>
        </dgm:presLayoutVars>
      </dgm:prSet>
      <dgm:spPr/>
    </dgm:pt>
    <dgm:pt modelId="{CB876F29-210E-4BBA-BE7A-859573A93F1C}" type="pres">
      <dgm:prSet presAssocID="{CB139339-35BA-48D4-A265-7F3CDA46A13F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D0465CAB-1223-4BDF-AB7B-CD7E4E70C4C0}" type="pres">
      <dgm:prSet presAssocID="{CB139339-35BA-48D4-A265-7F3CDA46A13F}" presName="ConnectLine" presStyleLbl="sibTrans1D1" presStyleIdx="1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82F1DABA-29BD-4079-B673-EA113F885C14}" type="pres">
      <dgm:prSet presAssocID="{CB139339-35BA-48D4-A265-7F3CDA46A13F}" presName="EmptyPlaceHolder" presStyleCnt="0"/>
      <dgm:spPr/>
    </dgm:pt>
    <dgm:pt modelId="{67B00282-1345-4F08-86AD-1AC0F505302D}" type="pres">
      <dgm:prSet presAssocID="{94C9E5D0-54B1-40BF-BBBC-F9AD0AB8AD28}" presName="spaceBetweenRectangles" presStyleCnt="0"/>
      <dgm:spPr/>
    </dgm:pt>
    <dgm:pt modelId="{1E637150-5EB0-4E17-AD78-CFCEDAB9590A}" type="pres">
      <dgm:prSet presAssocID="{F94FA181-627F-4014-A2EE-223639963798}" presName="composite" presStyleCnt="0"/>
      <dgm:spPr/>
    </dgm:pt>
    <dgm:pt modelId="{1C8EBA78-0E9B-482A-BD7E-525598FC4285}" type="pres">
      <dgm:prSet presAssocID="{F94FA181-627F-4014-A2EE-223639963798}" presName="ConnectorPoint" presStyleLbl="lnNode1" presStyleIdx="2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1D798BC-84A7-4B9D-942C-36F7F46211FB}" type="pres">
      <dgm:prSet presAssocID="{F94FA181-627F-4014-A2EE-223639963798}" presName="DropPinPlaceHolder" presStyleCnt="0"/>
      <dgm:spPr/>
    </dgm:pt>
    <dgm:pt modelId="{2A4962E5-4403-46AF-9ED0-4F20A8EE5F06}" type="pres">
      <dgm:prSet presAssocID="{F94FA181-627F-4014-A2EE-223639963798}" presName="DropPin" presStyleLbl="alignNode1" presStyleIdx="2" presStyleCnt="6"/>
      <dgm:spPr/>
    </dgm:pt>
    <dgm:pt modelId="{60456891-86C0-49F8-8A76-52A663A32EC7}" type="pres">
      <dgm:prSet presAssocID="{F94FA181-627F-4014-A2EE-223639963798}" presName="Ellipse" presStyleLbl="fgAcc1" presStyleIdx="3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ED95CF33-C559-4208-B23F-05B81E3AD7B6}" type="pres">
      <dgm:prSet presAssocID="{F94FA181-627F-4014-A2EE-223639963798}" presName="L2TextContainer" presStyleLbl="revTx" presStyleIdx="4" presStyleCnt="12">
        <dgm:presLayoutVars>
          <dgm:bulletEnabled val="1"/>
        </dgm:presLayoutVars>
      </dgm:prSet>
      <dgm:spPr/>
    </dgm:pt>
    <dgm:pt modelId="{7679BEC0-A194-4CCF-8C9C-BABDE0A7C17D}" type="pres">
      <dgm:prSet presAssocID="{F94FA181-627F-4014-A2EE-223639963798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E3292697-8180-4176-A551-0E5073CD6E86}" type="pres">
      <dgm:prSet presAssocID="{F94FA181-627F-4014-A2EE-223639963798}" presName="ConnectLine" presStyleLbl="sibTrans1D1" presStyleIdx="2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6E48433D-E3DE-4E4B-90D1-B23D399ACFE4}" type="pres">
      <dgm:prSet presAssocID="{F94FA181-627F-4014-A2EE-223639963798}" presName="EmptyPlaceHolder" presStyleCnt="0"/>
      <dgm:spPr/>
    </dgm:pt>
    <dgm:pt modelId="{14C73946-9158-4172-AEEA-82F5F1413F7A}" type="pres">
      <dgm:prSet presAssocID="{6EA6C0E0-BFD6-422C-AD23-FF5D1B4892B4}" presName="spaceBetweenRectangles" presStyleCnt="0"/>
      <dgm:spPr/>
    </dgm:pt>
    <dgm:pt modelId="{FFA5D7FD-A1EE-41A5-94BC-07EDBED5CF1D}" type="pres">
      <dgm:prSet presAssocID="{2127B080-01B9-468E-A461-34F40B4EDFB7}" presName="composite" presStyleCnt="0"/>
      <dgm:spPr/>
    </dgm:pt>
    <dgm:pt modelId="{FF5EA594-6081-401E-9669-B77C28177068}" type="pres">
      <dgm:prSet presAssocID="{2127B080-01B9-468E-A461-34F40B4EDFB7}" presName="ConnectorPoint" presStyleLbl="lnNode1" presStyleIdx="3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CBE5596-007F-4E45-B68E-57D50D18BA8D}" type="pres">
      <dgm:prSet presAssocID="{2127B080-01B9-468E-A461-34F40B4EDFB7}" presName="DropPinPlaceHolder" presStyleCnt="0"/>
      <dgm:spPr/>
    </dgm:pt>
    <dgm:pt modelId="{F765F227-3340-48DD-AD74-38BDCB23447F}" type="pres">
      <dgm:prSet presAssocID="{2127B080-01B9-468E-A461-34F40B4EDFB7}" presName="DropPin" presStyleLbl="alignNode1" presStyleIdx="3" presStyleCnt="6"/>
      <dgm:spPr/>
    </dgm:pt>
    <dgm:pt modelId="{7B7334D4-28C6-4629-B22E-92CD78A0742C}" type="pres">
      <dgm:prSet presAssocID="{2127B080-01B9-468E-A461-34F40B4EDFB7}" presName="Ellipse" presStyleLbl="fgAcc1" presStyleIdx="4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66442F4-673B-4379-AA80-CE431DB75555}" type="pres">
      <dgm:prSet presAssocID="{2127B080-01B9-468E-A461-34F40B4EDFB7}" presName="L2TextContainer" presStyleLbl="revTx" presStyleIdx="6" presStyleCnt="12">
        <dgm:presLayoutVars>
          <dgm:bulletEnabled val="1"/>
        </dgm:presLayoutVars>
      </dgm:prSet>
      <dgm:spPr/>
    </dgm:pt>
    <dgm:pt modelId="{5338265F-85B6-4AC0-99B6-0ACA88F071A4}" type="pres">
      <dgm:prSet presAssocID="{2127B080-01B9-468E-A461-34F40B4EDFB7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43C24026-BE49-4048-83E0-C9180D16474D}" type="pres">
      <dgm:prSet presAssocID="{2127B080-01B9-468E-A461-34F40B4EDFB7}" presName="ConnectLine" presStyleLbl="sibTrans1D1" presStyleIdx="3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6B5B197C-0946-42B1-849B-16361F904E20}" type="pres">
      <dgm:prSet presAssocID="{2127B080-01B9-468E-A461-34F40B4EDFB7}" presName="EmptyPlaceHolder" presStyleCnt="0"/>
      <dgm:spPr/>
    </dgm:pt>
    <dgm:pt modelId="{C406A0EF-E1DE-478A-B7F1-49A37F60051F}" type="pres">
      <dgm:prSet presAssocID="{74BD821B-D680-4B19-8A59-90E9F56D81CB}" presName="spaceBetweenRectangles" presStyleCnt="0"/>
      <dgm:spPr/>
    </dgm:pt>
    <dgm:pt modelId="{EB8B2C90-DE92-4777-AE63-29867ABE3815}" type="pres">
      <dgm:prSet presAssocID="{DC037133-110E-40C2-A506-2261BD1BABA7}" presName="composite" presStyleCnt="0"/>
      <dgm:spPr/>
    </dgm:pt>
    <dgm:pt modelId="{902D5F47-3849-4FEA-972F-B80DACCCA4AE}" type="pres">
      <dgm:prSet presAssocID="{DC037133-110E-40C2-A506-2261BD1BABA7}" presName="ConnectorPoint" presStyleLbl="lnNode1" presStyleIdx="4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AC4E930-C6A5-47A0-B2B2-F73244CADC96}" type="pres">
      <dgm:prSet presAssocID="{DC037133-110E-40C2-A506-2261BD1BABA7}" presName="DropPinPlaceHolder" presStyleCnt="0"/>
      <dgm:spPr/>
    </dgm:pt>
    <dgm:pt modelId="{67591EB7-F380-4955-B8BD-D62A5F338FBE}" type="pres">
      <dgm:prSet presAssocID="{DC037133-110E-40C2-A506-2261BD1BABA7}" presName="DropPin" presStyleLbl="alignNode1" presStyleIdx="4" presStyleCnt="6"/>
      <dgm:spPr/>
    </dgm:pt>
    <dgm:pt modelId="{98F520C5-B8A1-4D12-9830-598A56DAE568}" type="pres">
      <dgm:prSet presAssocID="{DC037133-110E-40C2-A506-2261BD1BABA7}" presName="Ellipse" presStyleLbl="fgAcc1" presStyleIdx="5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D76AD8B-375F-446C-9C71-578DDE311568}" type="pres">
      <dgm:prSet presAssocID="{DC037133-110E-40C2-A506-2261BD1BABA7}" presName="L2TextContainer" presStyleLbl="revTx" presStyleIdx="8" presStyleCnt="12">
        <dgm:presLayoutVars>
          <dgm:bulletEnabled val="1"/>
        </dgm:presLayoutVars>
      </dgm:prSet>
      <dgm:spPr/>
    </dgm:pt>
    <dgm:pt modelId="{A3830BF3-AB6A-482B-B7EB-602B9D67BB9C}" type="pres">
      <dgm:prSet presAssocID="{DC037133-110E-40C2-A506-2261BD1BABA7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DE2213FB-AC99-47E7-B474-4167FD1E5E49}" type="pres">
      <dgm:prSet presAssocID="{DC037133-110E-40C2-A506-2261BD1BABA7}" presName="ConnectLine" presStyleLbl="sibTrans1D1" presStyleIdx="4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4A55F30-55B2-4D60-AC96-A41278277BBD}" type="pres">
      <dgm:prSet presAssocID="{DC037133-110E-40C2-A506-2261BD1BABA7}" presName="EmptyPlaceHolder" presStyleCnt="0"/>
      <dgm:spPr/>
    </dgm:pt>
    <dgm:pt modelId="{DF187F3E-0D8C-45D0-89C4-8245C06FF2C8}" type="pres">
      <dgm:prSet presAssocID="{611BB706-6E63-4A74-80EC-99DEA25F0B85}" presName="spaceBetweenRectangles" presStyleCnt="0"/>
      <dgm:spPr/>
    </dgm:pt>
    <dgm:pt modelId="{27DD802D-2E48-4AE9-97D5-3E74B46BBBD8}" type="pres">
      <dgm:prSet presAssocID="{E641CFEB-F4A4-42A9-83F2-8B3EC2450328}" presName="composite" presStyleCnt="0"/>
      <dgm:spPr/>
    </dgm:pt>
    <dgm:pt modelId="{0859EA6B-CD89-4F82-9DDB-1ED4D5A4B421}" type="pres">
      <dgm:prSet presAssocID="{E641CFEB-F4A4-42A9-83F2-8B3EC2450328}" presName="ConnectorPoint" presStyleLbl="lnNode1" presStyleIdx="5" presStyleCnt="6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5A31B97-C7C0-4138-A95C-E679E212001C}" type="pres">
      <dgm:prSet presAssocID="{E641CFEB-F4A4-42A9-83F2-8B3EC2450328}" presName="DropPinPlaceHolder" presStyleCnt="0"/>
      <dgm:spPr/>
    </dgm:pt>
    <dgm:pt modelId="{605F45FF-B467-4DCE-9716-9C4C343D5053}" type="pres">
      <dgm:prSet presAssocID="{E641CFEB-F4A4-42A9-83F2-8B3EC2450328}" presName="DropPin" presStyleLbl="alignNode1" presStyleIdx="5" presStyleCnt="6"/>
      <dgm:spPr/>
    </dgm:pt>
    <dgm:pt modelId="{9397E793-D2FE-486C-8E9D-AD434976198C}" type="pres">
      <dgm:prSet presAssocID="{E641CFEB-F4A4-42A9-83F2-8B3EC2450328}" presName="Ellipse" presStyleLbl="fgAcc1" presStyleIdx="6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FFF5C24D-126F-4F84-AEFE-4BEF6953723B}" type="pres">
      <dgm:prSet presAssocID="{E641CFEB-F4A4-42A9-83F2-8B3EC2450328}" presName="L2TextContainer" presStyleLbl="revTx" presStyleIdx="10" presStyleCnt="12">
        <dgm:presLayoutVars>
          <dgm:bulletEnabled val="1"/>
        </dgm:presLayoutVars>
      </dgm:prSet>
      <dgm:spPr/>
    </dgm:pt>
    <dgm:pt modelId="{6AB7F129-1255-477F-9BFD-436F5599F2FB}" type="pres">
      <dgm:prSet presAssocID="{E641CFEB-F4A4-42A9-83F2-8B3EC2450328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B8BA8455-C7CF-4778-B698-5704CE6B2313}" type="pres">
      <dgm:prSet presAssocID="{E641CFEB-F4A4-42A9-83F2-8B3EC2450328}" presName="ConnectLine" presStyleLbl="sibTrans1D1" presStyleIdx="5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1D3AF80-50B7-4349-B7C9-EA9E2497CE90}" type="pres">
      <dgm:prSet presAssocID="{E641CFEB-F4A4-42A9-83F2-8B3EC2450328}" presName="EmptyPlaceHolder" presStyleCnt="0"/>
      <dgm:spPr/>
    </dgm:pt>
  </dgm:ptLst>
  <dgm:cxnLst>
    <dgm:cxn modelId="{E1D77E00-DD0B-44E6-9BE7-37C71E55E38A}" type="presOf" srcId="{2B16CEC1-E915-4702-BC46-DB5465F2120B}" destId="{ED95CF33-C559-4208-B23F-05B81E3AD7B6}" srcOrd="0" destOrd="0" presId="urn:microsoft.com/office/officeart/2017/3/layout/DropPinTimeline"/>
    <dgm:cxn modelId="{913E1A05-48EC-43AA-8458-445E95446D70}" srcId="{E641CFEB-F4A4-42A9-83F2-8B3EC2450328}" destId="{E41E7A4A-1D50-49E0-A188-36F1E77DAC6D}" srcOrd="0" destOrd="0" parTransId="{15888ADC-426F-4F58-9636-0868293C945E}" sibTransId="{6AF9B450-9C14-43EF-8FD4-24F346A8167E}"/>
    <dgm:cxn modelId="{48985F0C-CED1-41C0-A6E2-55953ADF9FE7}" srcId="{336691C3-9A94-42E4-98C2-D6506F3032C7}" destId="{CB139339-35BA-48D4-A265-7F3CDA46A13F}" srcOrd="1" destOrd="0" parTransId="{5C9A7EF9-E221-406D-81C1-1E27619F73D4}" sibTransId="{94C9E5D0-54B1-40BF-BBBC-F9AD0AB8AD28}"/>
    <dgm:cxn modelId="{096CEF0D-2A12-4AE3-BC7E-8AA630C4EDB6}" type="presOf" srcId="{7611763E-0693-4D43-84AA-ACD46B4F985E}" destId="{AD76AD8B-375F-446C-9C71-578DDE311568}" srcOrd="0" destOrd="0" presId="urn:microsoft.com/office/officeart/2017/3/layout/DropPinTimeline"/>
    <dgm:cxn modelId="{DC079234-58BD-4A58-9885-72F600EE7D07}" type="presOf" srcId="{128098DB-428E-4C67-929C-AF2B13365CBB}" destId="{E4C93909-81F5-4E0A-B697-B37E5EADB9E9}" srcOrd="0" destOrd="0" presId="urn:microsoft.com/office/officeart/2017/3/layout/DropPinTimeline"/>
    <dgm:cxn modelId="{A23DB934-C87F-4838-BA74-C219D9263B72}" type="presOf" srcId="{099EFAA3-7E12-472C-AFE1-24B89780D70B}" destId="{55D91031-2177-429B-BCD0-845DD1DD1D99}" srcOrd="0" destOrd="0" presId="urn:microsoft.com/office/officeart/2017/3/layout/DropPinTimeline"/>
    <dgm:cxn modelId="{B3074C37-7D0F-4290-82F7-20FE2227979B}" srcId="{336691C3-9A94-42E4-98C2-D6506F3032C7}" destId="{128098DB-428E-4C67-929C-AF2B13365CBB}" srcOrd="0" destOrd="0" parTransId="{8C3E600E-FD25-4289-8473-9868BBF2C83D}" sibTransId="{B74BC62E-D8FC-4D5B-887F-C0D4D37B0D57}"/>
    <dgm:cxn modelId="{A5A6A33A-08DC-4341-BC9F-CE9D54BF26E1}" srcId="{336691C3-9A94-42E4-98C2-D6506F3032C7}" destId="{DC037133-110E-40C2-A506-2261BD1BABA7}" srcOrd="4" destOrd="0" parTransId="{C5ABD419-66AA-41F2-B870-B76B8F2ECD4F}" sibTransId="{611BB706-6E63-4A74-80EC-99DEA25F0B85}"/>
    <dgm:cxn modelId="{85873C3B-CFE6-4FA5-B3E2-53828C83A3E7}" type="presOf" srcId="{E41E7A4A-1D50-49E0-A188-36F1E77DAC6D}" destId="{FFF5C24D-126F-4F84-AEFE-4BEF6953723B}" srcOrd="0" destOrd="0" presId="urn:microsoft.com/office/officeart/2017/3/layout/DropPinTimeline"/>
    <dgm:cxn modelId="{BB6DED5B-88CD-411C-8EC5-264FF6449CEE}" srcId="{2127B080-01B9-468E-A461-34F40B4EDFB7}" destId="{56E11477-68BF-4FF0-9758-B1744AB5BFAC}" srcOrd="0" destOrd="0" parTransId="{F4551C96-2F7A-49F2-A029-2F54ED1578C7}" sibTransId="{9AC8BBDB-8CF1-44AF-BF2E-F3FD8A918EE1}"/>
    <dgm:cxn modelId="{6EBD1860-7231-49A8-8541-ABDB05D16E66}" type="presOf" srcId="{E641CFEB-F4A4-42A9-83F2-8B3EC2450328}" destId="{6AB7F129-1255-477F-9BFD-436F5599F2FB}" srcOrd="0" destOrd="0" presId="urn:microsoft.com/office/officeart/2017/3/layout/DropPinTimeline"/>
    <dgm:cxn modelId="{F269314D-C969-4618-8CD2-5C2925EF427A}" type="presOf" srcId="{336691C3-9A94-42E4-98C2-D6506F3032C7}" destId="{00B4F00D-A91A-47BB-85F0-1C128FE00A4C}" srcOrd="0" destOrd="0" presId="urn:microsoft.com/office/officeart/2017/3/layout/DropPinTimeline"/>
    <dgm:cxn modelId="{52ADB853-F383-4592-ADE2-E7289269630B}" type="presOf" srcId="{F94FA181-627F-4014-A2EE-223639963798}" destId="{7679BEC0-A194-4CCF-8C9C-BABDE0A7C17D}" srcOrd="0" destOrd="0" presId="urn:microsoft.com/office/officeart/2017/3/layout/DropPinTimeline"/>
    <dgm:cxn modelId="{84679678-C123-45E5-8B7D-7EA167B07F38}" type="presOf" srcId="{DC037133-110E-40C2-A506-2261BD1BABA7}" destId="{A3830BF3-AB6A-482B-B7EB-602B9D67BB9C}" srcOrd="0" destOrd="0" presId="urn:microsoft.com/office/officeart/2017/3/layout/DropPinTimeline"/>
    <dgm:cxn modelId="{2562FD7E-4906-4324-821C-8AE615B101D0}" srcId="{128098DB-428E-4C67-929C-AF2B13365CBB}" destId="{099EFAA3-7E12-472C-AFE1-24B89780D70B}" srcOrd="0" destOrd="0" parTransId="{53888D4D-9AC8-400E-BC13-8C2BABFF8C45}" sibTransId="{2491401B-3259-4A3F-B9C4-1CF034A7830B}"/>
    <dgm:cxn modelId="{E4345E80-57B1-4A37-9A18-6E5415E59CB1}" type="presOf" srcId="{2127B080-01B9-468E-A461-34F40B4EDFB7}" destId="{5338265F-85B6-4AC0-99B6-0ACA88F071A4}" srcOrd="0" destOrd="0" presId="urn:microsoft.com/office/officeart/2017/3/layout/DropPinTimeline"/>
    <dgm:cxn modelId="{26B8C28E-C406-4337-B295-7DD1D852300C}" srcId="{CB139339-35BA-48D4-A265-7F3CDA46A13F}" destId="{CDFC7794-A407-48B5-835A-A14914E2B1BA}" srcOrd="0" destOrd="0" parTransId="{F6305078-EF11-4E99-856E-5DEC30A4FBDB}" sibTransId="{73BF0C1D-3478-42C6-8C46-9488907103BC}"/>
    <dgm:cxn modelId="{D444A995-8E19-4817-A295-DA8972694156}" type="presOf" srcId="{CDFC7794-A407-48B5-835A-A14914E2B1BA}" destId="{8DE6944B-552C-4EC0-B4E0-75D6B3C205BC}" srcOrd="0" destOrd="0" presId="urn:microsoft.com/office/officeart/2017/3/layout/DropPinTimeline"/>
    <dgm:cxn modelId="{D8D85297-9C8B-41C1-BA58-02DDCB0AFEBC}" type="presOf" srcId="{56E11477-68BF-4FF0-9758-B1744AB5BFAC}" destId="{B66442F4-673B-4379-AA80-CE431DB75555}" srcOrd="0" destOrd="0" presId="urn:microsoft.com/office/officeart/2017/3/layout/DropPinTimeline"/>
    <dgm:cxn modelId="{E03A60B9-635E-4507-AF97-5F3C7593F1AF}" type="presOf" srcId="{CB139339-35BA-48D4-A265-7F3CDA46A13F}" destId="{CB876F29-210E-4BBA-BE7A-859573A93F1C}" srcOrd="0" destOrd="0" presId="urn:microsoft.com/office/officeart/2017/3/layout/DropPinTimeline"/>
    <dgm:cxn modelId="{8EBB79CB-1F49-49D1-96A7-AB63C1EC99FD}" srcId="{F94FA181-627F-4014-A2EE-223639963798}" destId="{2B16CEC1-E915-4702-BC46-DB5465F2120B}" srcOrd="0" destOrd="0" parTransId="{71294DED-452E-4F63-B2BF-465D624A5952}" sibTransId="{53B48AC6-626F-468C-8869-0897B16EDB0A}"/>
    <dgm:cxn modelId="{D31753E7-F1D5-4922-A0D8-D1A49C421BE1}" srcId="{336691C3-9A94-42E4-98C2-D6506F3032C7}" destId="{2127B080-01B9-468E-A461-34F40B4EDFB7}" srcOrd="3" destOrd="0" parTransId="{724B290A-BDC8-4065-B901-7FA0BCA0BBE3}" sibTransId="{74BD821B-D680-4B19-8A59-90E9F56D81CB}"/>
    <dgm:cxn modelId="{8CB466F7-6659-45DC-92D3-C9E69512D4A7}" srcId="{336691C3-9A94-42E4-98C2-D6506F3032C7}" destId="{F94FA181-627F-4014-A2EE-223639963798}" srcOrd="2" destOrd="0" parTransId="{A02AD2A3-6952-4AC0-9581-445344DBC6FF}" sibTransId="{6EA6C0E0-BFD6-422C-AD23-FF5D1B4892B4}"/>
    <dgm:cxn modelId="{8EA059FF-C2B5-47B9-810A-60A923332F07}" srcId="{DC037133-110E-40C2-A506-2261BD1BABA7}" destId="{7611763E-0693-4D43-84AA-ACD46B4F985E}" srcOrd="0" destOrd="0" parTransId="{26DF2445-13EC-433E-9315-06970132B236}" sibTransId="{1539241A-A393-455B-AE30-1BC62896F975}"/>
    <dgm:cxn modelId="{37949AFF-84C8-4CE9-866D-0862FD03DB6A}" srcId="{336691C3-9A94-42E4-98C2-D6506F3032C7}" destId="{E641CFEB-F4A4-42A9-83F2-8B3EC2450328}" srcOrd="5" destOrd="0" parTransId="{AD1E6C5B-357D-4149-8685-A1EC1B6D69AF}" sibTransId="{318DE8DD-472F-46AC-8DAF-2CFB175E27B5}"/>
    <dgm:cxn modelId="{4A0E4BBF-4197-4A85-9BC1-85EF1940B62E}" type="presParOf" srcId="{00B4F00D-A91A-47BB-85F0-1C128FE00A4C}" destId="{8EE96B92-F5DA-4CF2-9853-931060CC225E}" srcOrd="0" destOrd="0" presId="urn:microsoft.com/office/officeart/2017/3/layout/DropPinTimeline"/>
    <dgm:cxn modelId="{8E5956CD-D999-42D1-BBEE-7C20AA87FF1B}" type="presParOf" srcId="{00B4F00D-A91A-47BB-85F0-1C128FE00A4C}" destId="{CC026CE7-DC9D-4899-BF80-811C5AF10775}" srcOrd="1" destOrd="0" presId="urn:microsoft.com/office/officeart/2017/3/layout/DropPinTimeline"/>
    <dgm:cxn modelId="{07F679FA-B80E-48AB-B7DA-B6BB70A735CF}" type="presParOf" srcId="{CC026CE7-DC9D-4899-BF80-811C5AF10775}" destId="{7BFDEB06-3717-4DD2-ACEB-FB594B4D0C6D}" srcOrd="0" destOrd="0" presId="urn:microsoft.com/office/officeart/2017/3/layout/DropPinTimeline"/>
    <dgm:cxn modelId="{920E4CA4-8552-4395-8C4E-BF7373960892}" type="presParOf" srcId="{7BFDEB06-3717-4DD2-ACEB-FB594B4D0C6D}" destId="{EAF51E72-1E04-47D5-96C8-BA6B1995D4E2}" srcOrd="0" destOrd="0" presId="urn:microsoft.com/office/officeart/2017/3/layout/DropPinTimeline"/>
    <dgm:cxn modelId="{6ACFD930-1D1B-4B8A-A22C-9D7F1BF35150}" type="presParOf" srcId="{7BFDEB06-3717-4DD2-ACEB-FB594B4D0C6D}" destId="{73B2D1DC-06D9-4A8D-9E81-E1BA524B06C3}" srcOrd="1" destOrd="0" presId="urn:microsoft.com/office/officeart/2017/3/layout/DropPinTimeline"/>
    <dgm:cxn modelId="{BD87BB5A-EB52-4C42-910F-9D2C3333A613}" type="presParOf" srcId="{73B2D1DC-06D9-4A8D-9E81-E1BA524B06C3}" destId="{722D0114-5BC2-4DA8-9F3F-30FCCE224C39}" srcOrd="0" destOrd="0" presId="urn:microsoft.com/office/officeart/2017/3/layout/DropPinTimeline"/>
    <dgm:cxn modelId="{6382CB77-F5FF-4468-9056-C407C8F5BDF9}" type="presParOf" srcId="{73B2D1DC-06D9-4A8D-9E81-E1BA524B06C3}" destId="{98885FBF-65C8-4F3B-AA93-D1217AA9EEF9}" srcOrd="1" destOrd="0" presId="urn:microsoft.com/office/officeart/2017/3/layout/DropPinTimeline"/>
    <dgm:cxn modelId="{0F0F7AD4-BCB9-4228-851C-00C094CF2883}" type="presParOf" srcId="{7BFDEB06-3717-4DD2-ACEB-FB594B4D0C6D}" destId="{55D91031-2177-429B-BCD0-845DD1DD1D99}" srcOrd="2" destOrd="0" presId="urn:microsoft.com/office/officeart/2017/3/layout/DropPinTimeline"/>
    <dgm:cxn modelId="{8486C12C-5474-4E97-A010-63C1A06CB2E3}" type="presParOf" srcId="{7BFDEB06-3717-4DD2-ACEB-FB594B4D0C6D}" destId="{E4C93909-81F5-4E0A-B697-B37E5EADB9E9}" srcOrd="3" destOrd="0" presId="urn:microsoft.com/office/officeart/2017/3/layout/DropPinTimeline"/>
    <dgm:cxn modelId="{82171F18-D39D-471F-907F-756BCFC851D5}" type="presParOf" srcId="{7BFDEB06-3717-4DD2-ACEB-FB594B4D0C6D}" destId="{10A5C8DB-8EF5-474B-ACDE-9C4A1170F59D}" srcOrd="4" destOrd="0" presId="urn:microsoft.com/office/officeart/2017/3/layout/DropPinTimeline"/>
    <dgm:cxn modelId="{75794AF1-6B2D-4A28-8778-005FA75F2E5C}" type="presParOf" srcId="{7BFDEB06-3717-4DD2-ACEB-FB594B4D0C6D}" destId="{2248FE03-A54D-4ECD-8F29-472A79FA390B}" srcOrd="5" destOrd="0" presId="urn:microsoft.com/office/officeart/2017/3/layout/DropPinTimeline"/>
    <dgm:cxn modelId="{6265A246-C4E3-425E-905F-BEFABAADF94A}" type="presParOf" srcId="{CC026CE7-DC9D-4899-BF80-811C5AF10775}" destId="{9F314979-4605-4F10-B61E-061EA959ACA4}" srcOrd="1" destOrd="0" presId="urn:microsoft.com/office/officeart/2017/3/layout/DropPinTimeline"/>
    <dgm:cxn modelId="{653BA506-EF21-40F6-990A-D1EE0849CAB5}" type="presParOf" srcId="{CC026CE7-DC9D-4899-BF80-811C5AF10775}" destId="{9CF8D98C-CD37-4F71-A6E8-05F1673F9A76}" srcOrd="2" destOrd="0" presId="urn:microsoft.com/office/officeart/2017/3/layout/DropPinTimeline"/>
    <dgm:cxn modelId="{FA10625D-7686-4643-AFE2-1F36BC2E6815}" type="presParOf" srcId="{9CF8D98C-CD37-4F71-A6E8-05F1673F9A76}" destId="{C81CA592-D7B7-496E-9939-D1C30906917B}" srcOrd="0" destOrd="0" presId="urn:microsoft.com/office/officeart/2017/3/layout/DropPinTimeline"/>
    <dgm:cxn modelId="{FB03ABE6-DE7C-4635-9C04-96159EC1AE56}" type="presParOf" srcId="{9CF8D98C-CD37-4F71-A6E8-05F1673F9A76}" destId="{3E90796F-6711-41F5-BB43-A8F679BF4E99}" srcOrd="1" destOrd="0" presId="urn:microsoft.com/office/officeart/2017/3/layout/DropPinTimeline"/>
    <dgm:cxn modelId="{A671BD06-C66C-4999-8452-BCF2607E3935}" type="presParOf" srcId="{3E90796F-6711-41F5-BB43-A8F679BF4E99}" destId="{C2F351E6-E3E7-4C59-896C-7F72AFF4BA3A}" srcOrd="0" destOrd="0" presId="urn:microsoft.com/office/officeart/2017/3/layout/DropPinTimeline"/>
    <dgm:cxn modelId="{F06A26E0-D0D2-41ED-B5D0-615399C07A58}" type="presParOf" srcId="{3E90796F-6711-41F5-BB43-A8F679BF4E99}" destId="{57B4E5A4-E940-4291-B22A-34F500E44FD3}" srcOrd="1" destOrd="0" presId="urn:microsoft.com/office/officeart/2017/3/layout/DropPinTimeline"/>
    <dgm:cxn modelId="{8568D66C-7961-47A1-9DDF-D90FE4AAA8AB}" type="presParOf" srcId="{9CF8D98C-CD37-4F71-A6E8-05F1673F9A76}" destId="{8DE6944B-552C-4EC0-B4E0-75D6B3C205BC}" srcOrd="2" destOrd="0" presId="urn:microsoft.com/office/officeart/2017/3/layout/DropPinTimeline"/>
    <dgm:cxn modelId="{93D8D340-EE55-457E-9CAE-5BFB8BF7067B}" type="presParOf" srcId="{9CF8D98C-CD37-4F71-A6E8-05F1673F9A76}" destId="{CB876F29-210E-4BBA-BE7A-859573A93F1C}" srcOrd="3" destOrd="0" presId="urn:microsoft.com/office/officeart/2017/3/layout/DropPinTimeline"/>
    <dgm:cxn modelId="{D9A31982-87FF-4B07-BB10-4B52CF4AC6C0}" type="presParOf" srcId="{9CF8D98C-CD37-4F71-A6E8-05F1673F9A76}" destId="{D0465CAB-1223-4BDF-AB7B-CD7E4E70C4C0}" srcOrd="4" destOrd="0" presId="urn:microsoft.com/office/officeart/2017/3/layout/DropPinTimeline"/>
    <dgm:cxn modelId="{3FEFE8B5-CEE9-4685-9839-A63D24467C4C}" type="presParOf" srcId="{9CF8D98C-CD37-4F71-A6E8-05F1673F9A76}" destId="{82F1DABA-29BD-4079-B673-EA113F885C14}" srcOrd="5" destOrd="0" presId="urn:microsoft.com/office/officeart/2017/3/layout/DropPinTimeline"/>
    <dgm:cxn modelId="{7D43759A-6E0E-4F04-9FFE-526D46FA9030}" type="presParOf" srcId="{CC026CE7-DC9D-4899-BF80-811C5AF10775}" destId="{67B00282-1345-4F08-86AD-1AC0F505302D}" srcOrd="3" destOrd="0" presId="urn:microsoft.com/office/officeart/2017/3/layout/DropPinTimeline"/>
    <dgm:cxn modelId="{00EC376A-0A08-4F6D-8B6F-D6C32D6A21E6}" type="presParOf" srcId="{CC026CE7-DC9D-4899-BF80-811C5AF10775}" destId="{1E637150-5EB0-4E17-AD78-CFCEDAB9590A}" srcOrd="4" destOrd="0" presId="urn:microsoft.com/office/officeart/2017/3/layout/DropPinTimeline"/>
    <dgm:cxn modelId="{356C7A5F-E1B6-4C14-9E68-1E2158319EAD}" type="presParOf" srcId="{1E637150-5EB0-4E17-AD78-CFCEDAB9590A}" destId="{1C8EBA78-0E9B-482A-BD7E-525598FC4285}" srcOrd="0" destOrd="0" presId="urn:microsoft.com/office/officeart/2017/3/layout/DropPinTimeline"/>
    <dgm:cxn modelId="{536ACC35-001B-4830-A332-4760CB4FB205}" type="presParOf" srcId="{1E637150-5EB0-4E17-AD78-CFCEDAB9590A}" destId="{A1D798BC-84A7-4B9D-942C-36F7F46211FB}" srcOrd="1" destOrd="0" presId="urn:microsoft.com/office/officeart/2017/3/layout/DropPinTimeline"/>
    <dgm:cxn modelId="{958DCC58-DF66-40EE-9373-17E343B4A100}" type="presParOf" srcId="{A1D798BC-84A7-4B9D-942C-36F7F46211FB}" destId="{2A4962E5-4403-46AF-9ED0-4F20A8EE5F06}" srcOrd="0" destOrd="0" presId="urn:microsoft.com/office/officeart/2017/3/layout/DropPinTimeline"/>
    <dgm:cxn modelId="{EB4E2FEA-B94A-4DC0-84C3-E5D8890EB99C}" type="presParOf" srcId="{A1D798BC-84A7-4B9D-942C-36F7F46211FB}" destId="{60456891-86C0-49F8-8A76-52A663A32EC7}" srcOrd="1" destOrd="0" presId="urn:microsoft.com/office/officeart/2017/3/layout/DropPinTimeline"/>
    <dgm:cxn modelId="{6FB33D87-9E5F-4738-B45F-21D70C229AB5}" type="presParOf" srcId="{1E637150-5EB0-4E17-AD78-CFCEDAB9590A}" destId="{ED95CF33-C559-4208-B23F-05B81E3AD7B6}" srcOrd="2" destOrd="0" presId="urn:microsoft.com/office/officeart/2017/3/layout/DropPinTimeline"/>
    <dgm:cxn modelId="{68B8A450-C3F3-4280-B886-FE83A43EB073}" type="presParOf" srcId="{1E637150-5EB0-4E17-AD78-CFCEDAB9590A}" destId="{7679BEC0-A194-4CCF-8C9C-BABDE0A7C17D}" srcOrd="3" destOrd="0" presId="urn:microsoft.com/office/officeart/2017/3/layout/DropPinTimeline"/>
    <dgm:cxn modelId="{1E738273-BEF4-4EE8-A8A3-D1F398570BA9}" type="presParOf" srcId="{1E637150-5EB0-4E17-AD78-CFCEDAB9590A}" destId="{E3292697-8180-4176-A551-0E5073CD6E86}" srcOrd="4" destOrd="0" presId="urn:microsoft.com/office/officeart/2017/3/layout/DropPinTimeline"/>
    <dgm:cxn modelId="{7307773C-F79B-4B7C-B807-2CE56A84A657}" type="presParOf" srcId="{1E637150-5EB0-4E17-AD78-CFCEDAB9590A}" destId="{6E48433D-E3DE-4E4B-90D1-B23D399ACFE4}" srcOrd="5" destOrd="0" presId="urn:microsoft.com/office/officeart/2017/3/layout/DropPinTimeline"/>
    <dgm:cxn modelId="{3F3A4BA5-9583-424D-8138-3716BA775228}" type="presParOf" srcId="{CC026CE7-DC9D-4899-BF80-811C5AF10775}" destId="{14C73946-9158-4172-AEEA-82F5F1413F7A}" srcOrd="5" destOrd="0" presId="urn:microsoft.com/office/officeart/2017/3/layout/DropPinTimeline"/>
    <dgm:cxn modelId="{72D1FA52-9480-4BCD-81F6-67040C1F391F}" type="presParOf" srcId="{CC026CE7-DC9D-4899-BF80-811C5AF10775}" destId="{FFA5D7FD-A1EE-41A5-94BC-07EDBED5CF1D}" srcOrd="6" destOrd="0" presId="urn:microsoft.com/office/officeart/2017/3/layout/DropPinTimeline"/>
    <dgm:cxn modelId="{44F48EC5-F848-418C-B888-023DE64760E5}" type="presParOf" srcId="{FFA5D7FD-A1EE-41A5-94BC-07EDBED5CF1D}" destId="{FF5EA594-6081-401E-9669-B77C28177068}" srcOrd="0" destOrd="0" presId="urn:microsoft.com/office/officeart/2017/3/layout/DropPinTimeline"/>
    <dgm:cxn modelId="{8C3FDEAA-4581-40F4-B334-B17503A5348B}" type="presParOf" srcId="{FFA5D7FD-A1EE-41A5-94BC-07EDBED5CF1D}" destId="{0CBE5596-007F-4E45-B68E-57D50D18BA8D}" srcOrd="1" destOrd="0" presId="urn:microsoft.com/office/officeart/2017/3/layout/DropPinTimeline"/>
    <dgm:cxn modelId="{A89C18BF-AF6C-48CE-B3AD-0D2BDBDADD13}" type="presParOf" srcId="{0CBE5596-007F-4E45-B68E-57D50D18BA8D}" destId="{F765F227-3340-48DD-AD74-38BDCB23447F}" srcOrd="0" destOrd="0" presId="urn:microsoft.com/office/officeart/2017/3/layout/DropPinTimeline"/>
    <dgm:cxn modelId="{5CFE4BB1-0D2A-4BF4-A52F-9732FC9D6147}" type="presParOf" srcId="{0CBE5596-007F-4E45-B68E-57D50D18BA8D}" destId="{7B7334D4-28C6-4629-B22E-92CD78A0742C}" srcOrd="1" destOrd="0" presId="urn:microsoft.com/office/officeart/2017/3/layout/DropPinTimeline"/>
    <dgm:cxn modelId="{94D0D53A-3EF1-4933-B5F5-04CB44367748}" type="presParOf" srcId="{FFA5D7FD-A1EE-41A5-94BC-07EDBED5CF1D}" destId="{B66442F4-673B-4379-AA80-CE431DB75555}" srcOrd="2" destOrd="0" presId="urn:microsoft.com/office/officeart/2017/3/layout/DropPinTimeline"/>
    <dgm:cxn modelId="{EFE43548-A469-4523-AC62-044F04FA0BF4}" type="presParOf" srcId="{FFA5D7FD-A1EE-41A5-94BC-07EDBED5CF1D}" destId="{5338265F-85B6-4AC0-99B6-0ACA88F071A4}" srcOrd="3" destOrd="0" presId="urn:microsoft.com/office/officeart/2017/3/layout/DropPinTimeline"/>
    <dgm:cxn modelId="{91F44E79-43A5-4E00-A4A4-5D9BE291842A}" type="presParOf" srcId="{FFA5D7FD-A1EE-41A5-94BC-07EDBED5CF1D}" destId="{43C24026-BE49-4048-83E0-C9180D16474D}" srcOrd="4" destOrd="0" presId="urn:microsoft.com/office/officeart/2017/3/layout/DropPinTimeline"/>
    <dgm:cxn modelId="{93CBBE0B-84C4-4EA1-A597-20C72AAF202B}" type="presParOf" srcId="{FFA5D7FD-A1EE-41A5-94BC-07EDBED5CF1D}" destId="{6B5B197C-0946-42B1-849B-16361F904E20}" srcOrd="5" destOrd="0" presId="urn:microsoft.com/office/officeart/2017/3/layout/DropPinTimeline"/>
    <dgm:cxn modelId="{E55F1527-9639-4889-B7AE-0F384BBF50D6}" type="presParOf" srcId="{CC026CE7-DC9D-4899-BF80-811C5AF10775}" destId="{C406A0EF-E1DE-478A-B7F1-49A37F60051F}" srcOrd="7" destOrd="0" presId="urn:microsoft.com/office/officeart/2017/3/layout/DropPinTimeline"/>
    <dgm:cxn modelId="{C530FD6A-3BE4-4038-9E06-4E6560010EA7}" type="presParOf" srcId="{CC026CE7-DC9D-4899-BF80-811C5AF10775}" destId="{EB8B2C90-DE92-4777-AE63-29867ABE3815}" srcOrd="8" destOrd="0" presId="urn:microsoft.com/office/officeart/2017/3/layout/DropPinTimeline"/>
    <dgm:cxn modelId="{A6FA0C37-CE0E-43BA-A454-2182E1A0DD9F}" type="presParOf" srcId="{EB8B2C90-DE92-4777-AE63-29867ABE3815}" destId="{902D5F47-3849-4FEA-972F-B80DACCCA4AE}" srcOrd="0" destOrd="0" presId="urn:microsoft.com/office/officeart/2017/3/layout/DropPinTimeline"/>
    <dgm:cxn modelId="{65F4CFE7-5F22-44D7-BF35-AF4CEFE970DA}" type="presParOf" srcId="{EB8B2C90-DE92-4777-AE63-29867ABE3815}" destId="{5AC4E930-C6A5-47A0-B2B2-F73244CADC96}" srcOrd="1" destOrd="0" presId="urn:microsoft.com/office/officeart/2017/3/layout/DropPinTimeline"/>
    <dgm:cxn modelId="{5E035036-0D08-4B1E-B444-84F092939EE0}" type="presParOf" srcId="{5AC4E930-C6A5-47A0-B2B2-F73244CADC96}" destId="{67591EB7-F380-4955-B8BD-D62A5F338FBE}" srcOrd="0" destOrd="0" presId="urn:microsoft.com/office/officeart/2017/3/layout/DropPinTimeline"/>
    <dgm:cxn modelId="{7AED769C-8A53-477D-A6DD-5F75D6F59B70}" type="presParOf" srcId="{5AC4E930-C6A5-47A0-B2B2-F73244CADC96}" destId="{98F520C5-B8A1-4D12-9830-598A56DAE568}" srcOrd="1" destOrd="0" presId="urn:microsoft.com/office/officeart/2017/3/layout/DropPinTimeline"/>
    <dgm:cxn modelId="{80586C68-F91E-4930-B350-9EE16EE3857F}" type="presParOf" srcId="{EB8B2C90-DE92-4777-AE63-29867ABE3815}" destId="{AD76AD8B-375F-446C-9C71-578DDE311568}" srcOrd="2" destOrd="0" presId="urn:microsoft.com/office/officeart/2017/3/layout/DropPinTimeline"/>
    <dgm:cxn modelId="{7D92CE77-6E9B-468E-B934-9A30045CAE94}" type="presParOf" srcId="{EB8B2C90-DE92-4777-AE63-29867ABE3815}" destId="{A3830BF3-AB6A-482B-B7EB-602B9D67BB9C}" srcOrd="3" destOrd="0" presId="urn:microsoft.com/office/officeart/2017/3/layout/DropPinTimeline"/>
    <dgm:cxn modelId="{1518F179-56AE-43DB-B667-51C960B66401}" type="presParOf" srcId="{EB8B2C90-DE92-4777-AE63-29867ABE3815}" destId="{DE2213FB-AC99-47E7-B474-4167FD1E5E49}" srcOrd="4" destOrd="0" presId="urn:microsoft.com/office/officeart/2017/3/layout/DropPinTimeline"/>
    <dgm:cxn modelId="{D3C857EE-8CF9-4EE8-9AF0-CB9E5636C3EE}" type="presParOf" srcId="{EB8B2C90-DE92-4777-AE63-29867ABE3815}" destId="{E4A55F30-55B2-4D60-AC96-A41278277BBD}" srcOrd="5" destOrd="0" presId="urn:microsoft.com/office/officeart/2017/3/layout/DropPinTimeline"/>
    <dgm:cxn modelId="{2BC6C61C-DFA6-4205-B74B-4E5F24E7F6EF}" type="presParOf" srcId="{CC026CE7-DC9D-4899-BF80-811C5AF10775}" destId="{DF187F3E-0D8C-45D0-89C4-8245C06FF2C8}" srcOrd="9" destOrd="0" presId="urn:microsoft.com/office/officeart/2017/3/layout/DropPinTimeline"/>
    <dgm:cxn modelId="{AA6863E6-E042-4FB7-B4FD-B3DBF7296E94}" type="presParOf" srcId="{CC026CE7-DC9D-4899-BF80-811C5AF10775}" destId="{27DD802D-2E48-4AE9-97D5-3E74B46BBBD8}" srcOrd="10" destOrd="0" presId="urn:microsoft.com/office/officeart/2017/3/layout/DropPinTimeline"/>
    <dgm:cxn modelId="{2B4A488B-56DA-4023-8820-3DE4678D5327}" type="presParOf" srcId="{27DD802D-2E48-4AE9-97D5-3E74B46BBBD8}" destId="{0859EA6B-CD89-4F82-9DDB-1ED4D5A4B421}" srcOrd="0" destOrd="0" presId="urn:microsoft.com/office/officeart/2017/3/layout/DropPinTimeline"/>
    <dgm:cxn modelId="{B8B7CEA9-FD22-42CD-B91C-C9E423A2BF20}" type="presParOf" srcId="{27DD802D-2E48-4AE9-97D5-3E74B46BBBD8}" destId="{05A31B97-C7C0-4138-A95C-E679E212001C}" srcOrd="1" destOrd="0" presId="urn:microsoft.com/office/officeart/2017/3/layout/DropPinTimeline"/>
    <dgm:cxn modelId="{00B94914-05B5-422E-9DAA-4AE775F3EC37}" type="presParOf" srcId="{05A31B97-C7C0-4138-A95C-E679E212001C}" destId="{605F45FF-B467-4DCE-9716-9C4C343D5053}" srcOrd="0" destOrd="0" presId="urn:microsoft.com/office/officeart/2017/3/layout/DropPinTimeline"/>
    <dgm:cxn modelId="{DA9437B1-4FED-4F7C-9509-68C7C33D67E9}" type="presParOf" srcId="{05A31B97-C7C0-4138-A95C-E679E212001C}" destId="{9397E793-D2FE-486C-8E9D-AD434976198C}" srcOrd="1" destOrd="0" presId="urn:microsoft.com/office/officeart/2017/3/layout/DropPinTimeline"/>
    <dgm:cxn modelId="{89F754C7-8839-45E2-A396-2FF1E48DBEB9}" type="presParOf" srcId="{27DD802D-2E48-4AE9-97D5-3E74B46BBBD8}" destId="{FFF5C24D-126F-4F84-AEFE-4BEF6953723B}" srcOrd="2" destOrd="0" presId="urn:microsoft.com/office/officeart/2017/3/layout/DropPinTimeline"/>
    <dgm:cxn modelId="{5DCA9440-3ADA-42E1-AA96-C035504438F4}" type="presParOf" srcId="{27DD802D-2E48-4AE9-97D5-3E74B46BBBD8}" destId="{6AB7F129-1255-477F-9BFD-436F5599F2FB}" srcOrd="3" destOrd="0" presId="urn:microsoft.com/office/officeart/2017/3/layout/DropPinTimeline"/>
    <dgm:cxn modelId="{1DB42DFF-6E07-470D-8730-1CD6BA4EE4EB}" type="presParOf" srcId="{27DD802D-2E48-4AE9-97D5-3E74B46BBBD8}" destId="{B8BA8455-C7CF-4778-B698-5704CE6B2313}" srcOrd="4" destOrd="0" presId="urn:microsoft.com/office/officeart/2017/3/layout/DropPinTimeline"/>
    <dgm:cxn modelId="{A1E30630-85C9-4812-8485-E81A7FF59174}" type="presParOf" srcId="{27DD802D-2E48-4AE9-97D5-3E74B46BBBD8}" destId="{01D3AF80-50B7-4349-B7C9-EA9E2497CE90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84042-3656-419E-92BE-ECD4A8A273ED}">
      <dsp:nvSpPr>
        <dsp:cNvPr id="0" name=""/>
        <dsp:cNvSpPr/>
      </dsp:nvSpPr>
      <dsp:spPr>
        <a:xfrm>
          <a:off x="3570" y="1759145"/>
          <a:ext cx="1561056" cy="9366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Grandview Display"/>
            </a:rPr>
            <a:t>Users</a:t>
          </a:r>
          <a:endParaRPr lang="en-US" sz="2500" kern="1200"/>
        </a:p>
      </dsp:txBody>
      <dsp:txXfrm>
        <a:off x="31003" y="1786578"/>
        <a:ext cx="1506190" cy="881767"/>
      </dsp:txXfrm>
    </dsp:sp>
    <dsp:sp modelId="{3F8662A5-069A-42D3-BAFA-D83A86B114CF}">
      <dsp:nvSpPr>
        <dsp:cNvPr id="0" name=""/>
        <dsp:cNvSpPr/>
      </dsp:nvSpPr>
      <dsp:spPr>
        <a:xfrm>
          <a:off x="1720732" y="2033890"/>
          <a:ext cx="330943" cy="3871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720732" y="2111318"/>
        <a:ext cx="231660" cy="232286"/>
      </dsp:txXfrm>
    </dsp:sp>
    <dsp:sp modelId="{0289D6A3-2599-4AD8-AADC-66EDA44BD816}">
      <dsp:nvSpPr>
        <dsp:cNvPr id="0" name=""/>
        <dsp:cNvSpPr/>
      </dsp:nvSpPr>
      <dsp:spPr>
        <a:xfrm>
          <a:off x="2189049" y="1759145"/>
          <a:ext cx="1561056" cy="9366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Grandview Display"/>
            </a:rPr>
            <a:t>Roles</a:t>
          </a:r>
        </a:p>
      </dsp:txBody>
      <dsp:txXfrm>
        <a:off x="2216482" y="1786578"/>
        <a:ext cx="1506190" cy="881767"/>
      </dsp:txXfrm>
    </dsp:sp>
    <dsp:sp modelId="{AC311E0A-5A78-41A9-8B96-3EDEB63DDEB3}">
      <dsp:nvSpPr>
        <dsp:cNvPr id="0" name=""/>
        <dsp:cNvSpPr/>
      </dsp:nvSpPr>
      <dsp:spPr>
        <a:xfrm>
          <a:off x="3906211" y="2033890"/>
          <a:ext cx="330943" cy="3871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906211" y="2111318"/>
        <a:ext cx="231660" cy="232286"/>
      </dsp:txXfrm>
    </dsp:sp>
    <dsp:sp modelId="{5F576439-9898-4D21-B0C4-5C694CA0B868}">
      <dsp:nvSpPr>
        <dsp:cNvPr id="0" name=""/>
        <dsp:cNvSpPr/>
      </dsp:nvSpPr>
      <dsp:spPr>
        <a:xfrm>
          <a:off x="4374528" y="1759145"/>
          <a:ext cx="1561056" cy="9366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Grandview Display"/>
            </a:rPr>
            <a:t>Access Rules</a:t>
          </a:r>
        </a:p>
      </dsp:txBody>
      <dsp:txXfrm>
        <a:off x="4401961" y="1786578"/>
        <a:ext cx="1506190" cy="881767"/>
      </dsp:txXfrm>
    </dsp:sp>
    <dsp:sp modelId="{73F3401E-4568-46D6-B2B3-4108044238A5}">
      <dsp:nvSpPr>
        <dsp:cNvPr id="0" name=""/>
        <dsp:cNvSpPr/>
      </dsp:nvSpPr>
      <dsp:spPr>
        <a:xfrm>
          <a:off x="6091691" y="2033890"/>
          <a:ext cx="330943" cy="3871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091691" y="2111318"/>
        <a:ext cx="231660" cy="232286"/>
      </dsp:txXfrm>
    </dsp:sp>
    <dsp:sp modelId="{0F9F8ED3-7951-42CB-BA46-F70F21B4DCA7}">
      <dsp:nvSpPr>
        <dsp:cNvPr id="0" name=""/>
        <dsp:cNvSpPr/>
      </dsp:nvSpPr>
      <dsp:spPr>
        <a:xfrm>
          <a:off x="6560008" y="1759145"/>
          <a:ext cx="1561056" cy="9366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Grandview Display"/>
            </a:rPr>
            <a:t>Review Cycle</a:t>
          </a:r>
          <a:endParaRPr lang="en-US" sz="2500" kern="1200"/>
        </a:p>
      </dsp:txBody>
      <dsp:txXfrm>
        <a:off x="6587441" y="1786578"/>
        <a:ext cx="1506190" cy="8817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96B92-F5DA-4CF2-9853-931060CC225E}">
      <dsp:nvSpPr>
        <dsp:cNvPr id="0" name=""/>
        <dsp:cNvSpPr/>
      </dsp:nvSpPr>
      <dsp:spPr>
        <a:xfrm>
          <a:off x="0" y="1691481"/>
          <a:ext cx="103632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D0114-5BC2-4DA8-9F3F-30FCCE224C39}">
      <dsp:nvSpPr>
        <dsp:cNvPr id="0" name=""/>
        <dsp:cNvSpPr/>
      </dsp:nvSpPr>
      <dsp:spPr>
        <a:xfrm rot="8100000">
          <a:off x="53413" y="389820"/>
          <a:ext cx="248780" cy="248780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85FBF-65C8-4F3B-AA93-D1217AA9EEF9}">
      <dsp:nvSpPr>
        <dsp:cNvPr id="0" name=""/>
        <dsp:cNvSpPr/>
      </dsp:nvSpPr>
      <dsp:spPr>
        <a:xfrm>
          <a:off x="81051" y="417457"/>
          <a:ext cx="193505" cy="19350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91031-2177-429B-BCD0-845DD1DD1D99}">
      <dsp:nvSpPr>
        <dsp:cNvPr id="0" name=""/>
        <dsp:cNvSpPr/>
      </dsp:nvSpPr>
      <dsp:spPr>
        <a:xfrm>
          <a:off x="353717" y="690124"/>
          <a:ext cx="2462035" cy="1001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solidFill>
                <a:srgbClr val="000000"/>
              </a:solidFill>
            </a:rPr>
            <a:t> Risk assessment, security policies, team formation</a:t>
          </a:r>
          <a:endParaRPr lang="en-US" sz="1500" kern="1200"/>
        </a:p>
      </dsp:txBody>
      <dsp:txXfrm>
        <a:off x="353717" y="690124"/>
        <a:ext cx="2462035" cy="1001357"/>
      </dsp:txXfrm>
    </dsp:sp>
    <dsp:sp modelId="{E4C93909-81F5-4E0A-B697-B37E5EADB9E9}">
      <dsp:nvSpPr>
        <dsp:cNvPr id="0" name=""/>
        <dsp:cNvSpPr/>
      </dsp:nvSpPr>
      <dsp:spPr>
        <a:xfrm>
          <a:off x="353717" y="338296"/>
          <a:ext cx="2462035" cy="351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>
              <a:solidFill>
                <a:srgbClr val="000000"/>
              </a:solidFill>
            </a:rPr>
            <a:t>Phase 1 (M1–2):</a:t>
          </a:r>
          <a:endParaRPr lang="en-US" sz="2000" b="1" kern="1200">
            <a:latin typeface="Grandview Display"/>
          </a:endParaRPr>
        </a:p>
      </dsp:txBody>
      <dsp:txXfrm>
        <a:off x="353717" y="338296"/>
        <a:ext cx="2462035" cy="351828"/>
      </dsp:txXfrm>
    </dsp:sp>
    <dsp:sp modelId="{10A5C8DB-8EF5-474B-ACDE-9C4A1170F59D}">
      <dsp:nvSpPr>
        <dsp:cNvPr id="0" name=""/>
        <dsp:cNvSpPr/>
      </dsp:nvSpPr>
      <dsp:spPr>
        <a:xfrm>
          <a:off x="177803" y="690124"/>
          <a:ext cx="0" cy="1001357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F51E72-1E04-47D5-96C8-BA6B1995D4E2}">
      <dsp:nvSpPr>
        <dsp:cNvPr id="0" name=""/>
        <dsp:cNvSpPr/>
      </dsp:nvSpPr>
      <dsp:spPr>
        <a:xfrm>
          <a:off x="145603" y="1659816"/>
          <a:ext cx="63329" cy="633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351E6-E3E7-4C59-896C-7F72AFF4BA3A}">
      <dsp:nvSpPr>
        <dsp:cNvPr id="0" name=""/>
        <dsp:cNvSpPr/>
      </dsp:nvSpPr>
      <dsp:spPr>
        <a:xfrm rot="18900000">
          <a:off x="1532036" y="2744362"/>
          <a:ext cx="248780" cy="248780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4E5A4-E940-4291-B22A-34F500E44FD3}">
      <dsp:nvSpPr>
        <dsp:cNvPr id="0" name=""/>
        <dsp:cNvSpPr/>
      </dsp:nvSpPr>
      <dsp:spPr>
        <a:xfrm>
          <a:off x="1559673" y="2771999"/>
          <a:ext cx="193505" cy="19350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6944B-552C-4EC0-B4E0-75D6B3C205BC}">
      <dsp:nvSpPr>
        <dsp:cNvPr id="0" name=""/>
        <dsp:cNvSpPr/>
      </dsp:nvSpPr>
      <dsp:spPr>
        <a:xfrm>
          <a:off x="1832340" y="1691481"/>
          <a:ext cx="2462035" cy="1001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solidFill>
                <a:srgbClr val="000000"/>
              </a:solidFill>
            </a:rPr>
            <a:t>Access control, encryption, incident response</a:t>
          </a:r>
          <a:endParaRPr lang="en-US" sz="1500" b="1" kern="1200"/>
        </a:p>
      </dsp:txBody>
      <dsp:txXfrm>
        <a:off x="1832340" y="1691481"/>
        <a:ext cx="2462035" cy="1001357"/>
      </dsp:txXfrm>
    </dsp:sp>
    <dsp:sp modelId="{CB876F29-210E-4BBA-BE7A-859573A93F1C}">
      <dsp:nvSpPr>
        <dsp:cNvPr id="0" name=""/>
        <dsp:cNvSpPr/>
      </dsp:nvSpPr>
      <dsp:spPr>
        <a:xfrm>
          <a:off x="1832340" y="2692838"/>
          <a:ext cx="2462035" cy="351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>
              <a:solidFill>
                <a:srgbClr val="000000"/>
              </a:solidFill>
            </a:rPr>
            <a:t>Phase 2 (M3–4):</a:t>
          </a:r>
          <a:r>
            <a:rPr lang="en-US" sz="2000" b="0" kern="1200">
              <a:solidFill>
                <a:srgbClr val="000000"/>
              </a:solidFill>
            </a:rPr>
            <a:t> </a:t>
          </a:r>
          <a:endParaRPr lang="en-US" sz="2000" b="1" kern="1200">
            <a:latin typeface="Grandview Display"/>
          </a:endParaRPr>
        </a:p>
      </dsp:txBody>
      <dsp:txXfrm>
        <a:off x="1832340" y="2692838"/>
        <a:ext cx="2462035" cy="351828"/>
      </dsp:txXfrm>
    </dsp:sp>
    <dsp:sp modelId="{D0465CAB-1223-4BDF-AB7B-CD7E4E70C4C0}">
      <dsp:nvSpPr>
        <dsp:cNvPr id="0" name=""/>
        <dsp:cNvSpPr/>
      </dsp:nvSpPr>
      <dsp:spPr>
        <a:xfrm>
          <a:off x="1656426" y="1691481"/>
          <a:ext cx="0" cy="1001357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CA592-D7B7-496E-9939-D1C30906917B}">
      <dsp:nvSpPr>
        <dsp:cNvPr id="0" name=""/>
        <dsp:cNvSpPr/>
      </dsp:nvSpPr>
      <dsp:spPr>
        <a:xfrm>
          <a:off x="1624225" y="1659816"/>
          <a:ext cx="63329" cy="633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962E5-4403-46AF-9ED0-4F20A8EE5F06}">
      <dsp:nvSpPr>
        <dsp:cNvPr id="0" name=""/>
        <dsp:cNvSpPr/>
      </dsp:nvSpPr>
      <dsp:spPr>
        <a:xfrm rot="8100000">
          <a:off x="3010658" y="389820"/>
          <a:ext cx="248780" cy="248780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56891-86C0-49F8-8A76-52A663A32EC7}">
      <dsp:nvSpPr>
        <dsp:cNvPr id="0" name=""/>
        <dsp:cNvSpPr/>
      </dsp:nvSpPr>
      <dsp:spPr>
        <a:xfrm>
          <a:off x="3038295" y="417457"/>
          <a:ext cx="193505" cy="19350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5CF33-C559-4208-B23F-05B81E3AD7B6}">
      <dsp:nvSpPr>
        <dsp:cNvPr id="0" name=""/>
        <dsp:cNvSpPr/>
      </dsp:nvSpPr>
      <dsp:spPr>
        <a:xfrm>
          <a:off x="3310962" y="690124"/>
          <a:ext cx="2462035" cy="1001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solidFill>
                <a:srgbClr val="000000"/>
              </a:solidFill>
            </a:rPr>
            <a:t> Monitoring, change </a:t>
          </a:r>
          <a:r>
            <a:rPr lang="en-US" sz="1500" b="0" kern="1200" err="1">
              <a:solidFill>
                <a:srgbClr val="000000"/>
              </a:solidFill>
            </a:rPr>
            <a:t>mgmt</a:t>
          </a:r>
          <a:r>
            <a:rPr lang="en-US" sz="1500" b="0" kern="1200">
              <a:solidFill>
                <a:srgbClr val="000000"/>
              </a:solidFill>
            </a:rPr>
            <a:t>, vulnerability scans</a:t>
          </a:r>
          <a:endParaRPr lang="en-US" sz="1500" b="1" kern="1200"/>
        </a:p>
      </dsp:txBody>
      <dsp:txXfrm>
        <a:off x="3310962" y="690124"/>
        <a:ext cx="2462035" cy="1001357"/>
      </dsp:txXfrm>
    </dsp:sp>
    <dsp:sp modelId="{7679BEC0-A194-4CCF-8C9C-BABDE0A7C17D}">
      <dsp:nvSpPr>
        <dsp:cNvPr id="0" name=""/>
        <dsp:cNvSpPr/>
      </dsp:nvSpPr>
      <dsp:spPr>
        <a:xfrm>
          <a:off x="3310962" y="338296"/>
          <a:ext cx="2462035" cy="351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>
              <a:solidFill>
                <a:srgbClr val="000000"/>
              </a:solidFill>
            </a:rPr>
            <a:t>Phase 3 (M5–6):</a:t>
          </a:r>
          <a:endParaRPr lang="en-US" sz="2000" b="1" kern="1200">
            <a:latin typeface="Grandview Display"/>
          </a:endParaRPr>
        </a:p>
      </dsp:txBody>
      <dsp:txXfrm>
        <a:off x="3310962" y="338296"/>
        <a:ext cx="2462035" cy="351828"/>
      </dsp:txXfrm>
    </dsp:sp>
    <dsp:sp modelId="{E3292697-8180-4176-A551-0E5073CD6E86}">
      <dsp:nvSpPr>
        <dsp:cNvPr id="0" name=""/>
        <dsp:cNvSpPr/>
      </dsp:nvSpPr>
      <dsp:spPr>
        <a:xfrm>
          <a:off x="3135048" y="690124"/>
          <a:ext cx="0" cy="1001357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8EBA78-0E9B-482A-BD7E-525598FC4285}">
      <dsp:nvSpPr>
        <dsp:cNvPr id="0" name=""/>
        <dsp:cNvSpPr/>
      </dsp:nvSpPr>
      <dsp:spPr>
        <a:xfrm>
          <a:off x="3102848" y="1659816"/>
          <a:ext cx="63329" cy="633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5F227-3340-48DD-AD74-38BDCB23447F}">
      <dsp:nvSpPr>
        <dsp:cNvPr id="0" name=""/>
        <dsp:cNvSpPr/>
      </dsp:nvSpPr>
      <dsp:spPr>
        <a:xfrm rot="18900000">
          <a:off x="4489281" y="2744362"/>
          <a:ext cx="248780" cy="248780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334D4-28C6-4629-B22E-92CD78A0742C}">
      <dsp:nvSpPr>
        <dsp:cNvPr id="0" name=""/>
        <dsp:cNvSpPr/>
      </dsp:nvSpPr>
      <dsp:spPr>
        <a:xfrm>
          <a:off x="4516918" y="2771999"/>
          <a:ext cx="193505" cy="19350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442F4-673B-4379-AA80-CE431DB75555}">
      <dsp:nvSpPr>
        <dsp:cNvPr id="0" name=""/>
        <dsp:cNvSpPr/>
      </dsp:nvSpPr>
      <dsp:spPr>
        <a:xfrm>
          <a:off x="4789585" y="1691481"/>
          <a:ext cx="2462035" cy="1001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solidFill>
                <a:srgbClr val="000000"/>
              </a:solidFill>
            </a:rPr>
            <a:t>Security training, BCP/DRP planning, vendor reviews</a:t>
          </a:r>
          <a:endParaRPr lang="en-US" sz="1500" b="1" kern="1200"/>
        </a:p>
      </dsp:txBody>
      <dsp:txXfrm>
        <a:off x="4789585" y="1691481"/>
        <a:ext cx="2462035" cy="1001357"/>
      </dsp:txXfrm>
    </dsp:sp>
    <dsp:sp modelId="{5338265F-85B6-4AC0-99B6-0ACA88F071A4}">
      <dsp:nvSpPr>
        <dsp:cNvPr id="0" name=""/>
        <dsp:cNvSpPr/>
      </dsp:nvSpPr>
      <dsp:spPr>
        <a:xfrm>
          <a:off x="4789585" y="2692838"/>
          <a:ext cx="2462035" cy="351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>
              <a:solidFill>
                <a:srgbClr val="000000"/>
              </a:solidFill>
            </a:rPr>
            <a:t>Phase 4 (M7–8):</a:t>
          </a:r>
          <a:r>
            <a:rPr lang="en-US" sz="2000" b="0" kern="1200">
              <a:solidFill>
                <a:srgbClr val="000000"/>
              </a:solidFill>
            </a:rPr>
            <a:t> </a:t>
          </a:r>
          <a:endParaRPr lang="en-US" sz="2000" b="1" kern="1200">
            <a:latin typeface="Grandview Display"/>
          </a:endParaRPr>
        </a:p>
      </dsp:txBody>
      <dsp:txXfrm>
        <a:off x="4789585" y="2692838"/>
        <a:ext cx="2462035" cy="351828"/>
      </dsp:txXfrm>
    </dsp:sp>
    <dsp:sp modelId="{43C24026-BE49-4048-83E0-C9180D16474D}">
      <dsp:nvSpPr>
        <dsp:cNvPr id="0" name=""/>
        <dsp:cNvSpPr/>
      </dsp:nvSpPr>
      <dsp:spPr>
        <a:xfrm>
          <a:off x="4613671" y="1691481"/>
          <a:ext cx="0" cy="1001357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EA594-6081-401E-9669-B77C28177068}">
      <dsp:nvSpPr>
        <dsp:cNvPr id="0" name=""/>
        <dsp:cNvSpPr/>
      </dsp:nvSpPr>
      <dsp:spPr>
        <a:xfrm>
          <a:off x="4581470" y="1659816"/>
          <a:ext cx="63329" cy="633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91EB7-F380-4955-B8BD-D62A5F338FBE}">
      <dsp:nvSpPr>
        <dsp:cNvPr id="0" name=""/>
        <dsp:cNvSpPr/>
      </dsp:nvSpPr>
      <dsp:spPr>
        <a:xfrm rot="8100000">
          <a:off x="5967903" y="389820"/>
          <a:ext cx="248780" cy="248780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520C5-B8A1-4D12-9830-598A56DAE568}">
      <dsp:nvSpPr>
        <dsp:cNvPr id="0" name=""/>
        <dsp:cNvSpPr/>
      </dsp:nvSpPr>
      <dsp:spPr>
        <a:xfrm>
          <a:off x="5995540" y="417457"/>
          <a:ext cx="193505" cy="19350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6AD8B-375F-446C-9C71-578DDE311568}">
      <dsp:nvSpPr>
        <dsp:cNvPr id="0" name=""/>
        <dsp:cNvSpPr/>
      </dsp:nvSpPr>
      <dsp:spPr>
        <a:xfrm>
          <a:off x="6268207" y="690124"/>
          <a:ext cx="2462035" cy="1001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solidFill>
                <a:srgbClr val="000000"/>
              </a:solidFill>
            </a:rPr>
            <a:t>Testing: IR exercises, recovery, pen testing</a:t>
          </a:r>
          <a:endParaRPr lang="en-US" sz="1500" kern="1200"/>
        </a:p>
      </dsp:txBody>
      <dsp:txXfrm>
        <a:off x="6268207" y="690124"/>
        <a:ext cx="2462035" cy="1001357"/>
      </dsp:txXfrm>
    </dsp:sp>
    <dsp:sp modelId="{A3830BF3-AB6A-482B-B7EB-602B9D67BB9C}">
      <dsp:nvSpPr>
        <dsp:cNvPr id="0" name=""/>
        <dsp:cNvSpPr/>
      </dsp:nvSpPr>
      <dsp:spPr>
        <a:xfrm>
          <a:off x="6268207" y="338296"/>
          <a:ext cx="2462035" cy="351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>
              <a:solidFill>
                <a:srgbClr val="000000"/>
              </a:solidFill>
            </a:rPr>
            <a:t>Phase 5 (M9–10):</a:t>
          </a:r>
          <a:r>
            <a:rPr lang="en-US" sz="2000" b="0" kern="1200">
              <a:solidFill>
                <a:srgbClr val="000000"/>
              </a:solidFill>
            </a:rPr>
            <a:t> </a:t>
          </a:r>
          <a:endParaRPr lang="en-US" sz="2000" b="1" kern="1200">
            <a:latin typeface="Grandview Display"/>
          </a:endParaRPr>
        </a:p>
      </dsp:txBody>
      <dsp:txXfrm>
        <a:off x="6268207" y="338296"/>
        <a:ext cx="2462035" cy="351828"/>
      </dsp:txXfrm>
    </dsp:sp>
    <dsp:sp modelId="{DE2213FB-AC99-47E7-B474-4167FD1E5E49}">
      <dsp:nvSpPr>
        <dsp:cNvPr id="0" name=""/>
        <dsp:cNvSpPr/>
      </dsp:nvSpPr>
      <dsp:spPr>
        <a:xfrm>
          <a:off x="6092293" y="690124"/>
          <a:ext cx="0" cy="1001357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D5F47-3849-4FEA-972F-B80DACCCA4AE}">
      <dsp:nvSpPr>
        <dsp:cNvPr id="0" name=""/>
        <dsp:cNvSpPr/>
      </dsp:nvSpPr>
      <dsp:spPr>
        <a:xfrm>
          <a:off x="6060093" y="1659816"/>
          <a:ext cx="63329" cy="633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F45FF-B467-4DCE-9716-9C4C343D5053}">
      <dsp:nvSpPr>
        <dsp:cNvPr id="0" name=""/>
        <dsp:cNvSpPr/>
      </dsp:nvSpPr>
      <dsp:spPr>
        <a:xfrm rot="18900000">
          <a:off x="7446525" y="2744362"/>
          <a:ext cx="248780" cy="248780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7E793-D2FE-486C-8E9D-AD434976198C}">
      <dsp:nvSpPr>
        <dsp:cNvPr id="0" name=""/>
        <dsp:cNvSpPr/>
      </dsp:nvSpPr>
      <dsp:spPr>
        <a:xfrm>
          <a:off x="7474163" y="2771999"/>
          <a:ext cx="193505" cy="19350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5C24D-126F-4F84-AEFE-4BEF6953723B}">
      <dsp:nvSpPr>
        <dsp:cNvPr id="0" name=""/>
        <dsp:cNvSpPr/>
      </dsp:nvSpPr>
      <dsp:spPr>
        <a:xfrm>
          <a:off x="7746830" y="1691481"/>
          <a:ext cx="2462035" cy="1001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>
              <a:solidFill>
                <a:srgbClr val="000000"/>
              </a:solidFill>
            </a:rPr>
            <a:t>Audit prep, final documentation, compliance </a:t>
          </a:r>
          <a:r>
            <a:rPr lang="en-US" sz="1500" b="0" kern="1200">
              <a:latin typeface="Grandview Display"/>
            </a:rPr>
            <a:t>validation</a:t>
          </a:r>
          <a:endParaRPr lang="en-US" sz="1500" b="1" kern="1200"/>
        </a:p>
      </dsp:txBody>
      <dsp:txXfrm>
        <a:off x="7746830" y="1691481"/>
        <a:ext cx="2462035" cy="1001357"/>
      </dsp:txXfrm>
    </dsp:sp>
    <dsp:sp modelId="{6AB7F129-1255-477F-9BFD-436F5599F2FB}">
      <dsp:nvSpPr>
        <dsp:cNvPr id="0" name=""/>
        <dsp:cNvSpPr/>
      </dsp:nvSpPr>
      <dsp:spPr>
        <a:xfrm>
          <a:off x="7746830" y="2692838"/>
          <a:ext cx="2462035" cy="351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>
              <a:solidFill>
                <a:srgbClr val="000000"/>
              </a:solidFill>
            </a:rPr>
            <a:t>Phase 6 (M11–12):</a:t>
          </a:r>
          <a:r>
            <a:rPr lang="en-US" sz="2000" b="0" kern="1200">
              <a:solidFill>
                <a:srgbClr val="000000"/>
              </a:solidFill>
            </a:rPr>
            <a:t> </a:t>
          </a:r>
          <a:endParaRPr lang="en-US" sz="2000" b="1" kern="1200">
            <a:latin typeface="Grandview Display"/>
          </a:endParaRPr>
        </a:p>
      </dsp:txBody>
      <dsp:txXfrm>
        <a:off x="7746830" y="2692838"/>
        <a:ext cx="2462035" cy="351828"/>
      </dsp:txXfrm>
    </dsp:sp>
    <dsp:sp modelId="{B8BA8455-C7CF-4778-B698-5704CE6B2313}">
      <dsp:nvSpPr>
        <dsp:cNvPr id="0" name=""/>
        <dsp:cNvSpPr/>
      </dsp:nvSpPr>
      <dsp:spPr>
        <a:xfrm>
          <a:off x="7570915" y="1691481"/>
          <a:ext cx="0" cy="1001357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59EA6B-CD89-4F82-9DDB-1ED4D5A4B421}">
      <dsp:nvSpPr>
        <dsp:cNvPr id="0" name=""/>
        <dsp:cNvSpPr/>
      </dsp:nvSpPr>
      <dsp:spPr>
        <a:xfrm>
          <a:off x="7538715" y="1659816"/>
          <a:ext cx="63329" cy="633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07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8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1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5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0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8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3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8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7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7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10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9780864" cy="2696866"/>
          </a:xfrm>
        </p:spPr>
        <p:txBody>
          <a:bodyPr/>
          <a:lstStyle/>
          <a:p>
            <a:r>
              <a:rPr lang="en-US" b="1" i="1"/>
              <a:t>Compliance Framework Implementation</a:t>
            </a:r>
            <a:br>
              <a:rPr lang="en-US" b="1" i="1">
                <a:ea typeface="+mj-lt"/>
                <a:cs typeface="+mj-lt"/>
              </a:rPr>
            </a:br>
            <a:r>
              <a:rPr lang="en-US" b="1"/>
              <a:t>MediCore AI Solutions</a:t>
            </a:r>
            <a:endParaRPr lang="en-US" b="1" i="1"/>
          </a:p>
          <a:p>
            <a:endParaRPr lang="en-US" b="1" i="1"/>
          </a:p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3980" y="5059237"/>
            <a:ext cx="5935540" cy="1287887"/>
          </a:xfrm>
        </p:spPr>
        <p:txBody>
          <a:bodyPr/>
          <a:lstStyle/>
          <a:p>
            <a:r>
              <a:rPr lang="en-US" sz="1000" b="0">
                <a:latin typeface="Helvetica Neue"/>
              </a:rPr>
              <a:t>Emmanuel Frimpong</a:t>
            </a:r>
            <a:endParaRPr lang="en-US"/>
          </a:p>
          <a:p>
            <a:r>
              <a:rPr lang="en-US" sz="1000" b="0">
                <a:latin typeface="Helvetica Neue"/>
              </a:rPr>
              <a:t>Krisha Lakhani</a:t>
            </a:r>
            <a:endParaRPr lang="en-US"/>
          </a:p>
          <a:p>
            <a:r>
              <a:rPr lang="en-US" sz="1000" b="0">
                <a:latin typeface="Helvetica Neue"/>
              </a:rPr>
              <a:t>Nisarg Sheth</a:t>
            </a:r>
            <a:endParaRPr lang="en-US"/>
          </a:p>
          <a:p>
            <a:r>
              <a:rPr lang="en-US" sz="1000" b="0">
                <a:latin typeface="Helvetica Neue"/>
              </a:rPr>
              <a:t>Siqi Yang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5A83-51BE-FFB8-5ADA-AC4568EE2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9340"/>
            <a:ext cx="10363200" cy="118757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Roadmap to Full Compliance (12 Months)</a:t>
            </a:r>
            <a:endParaRPr lang="en-US"/>
          </a:p>
          <a:p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E0DF3F1-FEB1-44DC-EBAF-70B1646B90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559050"/>
          <a:ext cx="10363200" cy="3382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EBAA7-5C3E-FFCA-B0C7-17D056B8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51DC9-4770-459B-B2E2-FF5C04EC5FA7}" type="datetime1"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8F907-AA2A-CE5F-72C0-E911FDDF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E19E4-60ED-EE90-FA38-0C0E393C6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5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63490-D35D-6ED1-B1E3-55FBB53B7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1310"/>
            <a:ext cx="10363200" cy="118757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Mapping Controls to Multiple Frameworks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B1C61-59A7-4A8F-B052-8DD7C6439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80588"/>
            <a:ext cx="10363200" cy="1086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Each control mapped to 2–4 frameworks</a:t>
            </a:r>
          </a:p>
          <a:p>
            <a:r>
              <a:rPr lang="en-US">
                <a:ea typeface="+mn-lt"/>
                <a:cs typeface="+mn-lt"/>
              </a:rPr>
              <a:t>CCF approach reduces duplication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0E9F3-AA4C-46F8-8384-C0941EF6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4ED54-96EA-47A0-A9C4-9FF599748AD4}" type="datetime1"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CFF5B-A66C-DDEC-9FEE-E7220F2E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1333E-3D85-AE98-3C95-8927E502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11</a:t>
            </a:fld>
            <a:endParaRPr lang="en-US"/>
          </a:p>
        </p:txBody>
      </p:sp>
      <p:graphicFrame>
        <p:nvGraphicFramePr>
          <p:cNvPr id="10" name="Chart 9" descr="Chart type: Clustered Column. 'Number of Frameworks Covered'&#10;&#10;Description automatically generated">
            <a:extLst>
              <a:ext uri="{FF2B5EF4-FFF2-40B4-BE49-F238E27FC236}">
                <a16:creationId xmlns:a16="http://schemas.microsoft.com/office/drawing/2014/main" id="{169C59BC-7080-33F3-864E-A8247BFFB9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8708507"/>
              </p:ext>
            </p:extLst>
          </p:nvPr>
        </p:nvGraphicFramePr>
        <p:xfrm>
          <a:off x="2276474" y="2068060"/>
          <a:ext cx="7206197" cy="4474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7758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6E29-D3A0-8929-4A15-B2F94412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23374"/>
            <a:ext cx="10363200" cy="118757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Conclusion &amp; Key Takeaways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9D8C5-6539-3610-B852-A21E8B543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085808"/>
            <a:ext cx="10848108" cy="40984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>
                <a:latin typeface="Arial"/>
                <a:ea typeface="+mn-lt"/>
                <a:cs typeface="Arial"/>
              </a:rPr>
              <a:t>MediCore AI Solutions, a healthcare tech startup, implemented a unified compliance framework (CCF) addressing requirements across HIPAA, ISO 27001, SOC 2, NIST CSF, and SOX. The project identified key risks, designed targeted controls, and developed a structured 12-month roadmap for compliance implementation.</a:t>
            </a:r>
            <a:endParaRPr lang="en-US">
              <a:ea typeface="+mn-lt"/>
              <a:cs typeface="+mn-lt"/>
            </a:endParaRPr>
          </a:p>
          <a:p>
            <a:pPr marL="0" indent="0" algn="just">
              <a:buNone/>
            </a:pPr>
            <a:endParaRPr lang="en-US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b="1">
                <a:latin typeface="Arial"/>
                <a:ea typeface="+mn-lt"/>
                <a:cs typeface="Arial"/>
              </a:rPr>
              <a:t>Key Takeaways:</a:t>
            </a:r>
            <a:endParaRPr lang="en-US"/>
          </a:p>
          <a:p>
            <a:pPr marL="493395" lvl="1"/>
            <a:r>
              <a:rPr lang="en-US" sz="2000">
                <a:latin typeface="Arial"/>
                <a:ea typeface="+mn-lt"/>
                <a:cs typeface="Arial"/>
              </a:rPr>
              <a:t>Unified framework significantly reduces redundancy and effort.</a:t>
            </a:r>
            <a:endParaRPr lang="en-US" sz="2000"/>
          </a:p>
          <a:p>
            <a:pPr marL="493395" lvl="1"/>
            <a:r>
              <a:rPr lang="en-US" sz="2000">
                <a:latin typeface="Arial"/>
                <a:ea typeface="+mn-lt"/>
                <a:cs typeface="Arial"/>
              </a:rPr>
              <a:t>Prioritizing critical risks enhances security posture.</a:t>
            </a:r>
            <a:endParaRPr lang="en-US" sz="2000"/>
          </a:p>
          <a:p>
            <a:pPr marL="493395" lvl="1"/>
            <a:r>
              <a:rPr lang="en-US" sz="2000">
                <a:latin typeface="Arial"/>
                <a:ea typeface="+mn-lt"/>
                <a:cs typeface="Arial"/>
              </a:rPr>
              <a:t>Clear, phased implementation ensures regulatory readiness and supports scalable growth.</a:t>
            </a:r>
            <a:endParaRPr lang="en-US" sz="2000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3415A-18F6-DA00-CC82-8B1138A3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6D18F-9BAF-4FDE-8792-543DEFC40940}" type="datetime1"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4305A-AFBA-06ED-D261-922DCB04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B4A30-859E-0100-4A0B-14215520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6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62E1-5DD0-A5ED-D775-A813216E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Company Profile &amp; Compliance Overview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1CB44-78F9-9D8E-47F3-F823E3E9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0381-0A63-4351-AB4E-55FA528E6CB2}" type="datetime1"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E8C9E-BE42-59A7-89E7-3CD0D3C9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C37AC-37DC-659C-3BBC-F1B52EE6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2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2A0245-3D76-825B-AE01-64663945F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308" y="2553398"/>
            <a:ext cx="4463473" cy="33826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/>
              <a:t>Company Overview</a:t>
            </a:r>
            <a:endParaRPr lang="en-US"/>
          </a:p>
          <a:p>
            <a:pPr marL="493395" lvl="1" indent="-285750"/>
            <a:r>
              <a:rPr lang="en-US" sz="2000" err="1"/>
              <a:t>MediCore</a:t>
            </a:r>
            <a:r>
              <a:rPr lang="en-US" sz="2000"/>
              <a:t> AI Solutions</a:t>
            </a:r>
          </a:p>
          <a:p>
            <a:pPr marL="493395" lvl="1" indent="-285750"/>
            <a:r>
              <a:rPr lang="en-US" sz="2000"/>
              <a:t>Healthcare tech startup</a:t>
            </a:r>
          </a:p>
          <a:p>
            <a:pPr marL="493395" lvl="1" indent="-285750"/>
            <a:r>
              <a:rPr lang="en-US" sz="2000"/>
              <a:t>25 employees</a:t>
            </a:r>
          </a:p>
          <a:p>
            <a:pPr marL="493395" lvl="1" indent="-285750"/>
            <a:r>
              <a:rPr lang="en-US" sz="2000"/>
              <a:t>AI diagnostics &amp; cloud EHR</a:t>
            </a:r>
          </a:p>
          <a:p>
            <a:pPr>
              <a:buFont typeface="Courier New,monospace"/>
              <a:buChar char="o"/>
            </a:pPr>
            <a:endParaRPr lang="en-US"/>
          </a:p>
          <a:p>
            <a:pPr>
              <a:buFont typeface="Courier New,monospace"/>
              <a:buChar char="o"/>
            </a:pPr>
            <a:endParaRPr lang="en-US" sz="2000" b="1"/>
          </a:p>
          <a:p>
            <a:endParaRPr lang="en-US" b="1"/>
          </a:p>
          <a:p>
            <a:endParaRPr lang="en-US"/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427497-11ED-05FA-097E-2311220CED3A}"/>
              </a:ext>
            </a:extLst>
          </p:cNvPr>
          <p:cNvSpPr txBox="1"/>
          <p:nvPr/>
        </p:nvSpPr>
        <p:spPr>
          <a:xfrm>
            <a:off x="6442363" y="2557318"/>
            <a:ext cx="4364181" cy="2525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b="1"/>
              <a:t>Compliance Requirements</a:t>
            </a:r>
            <a:endParaRPr lang="en-US" sz="2000"/>
          </a:p>
          <a:p>
            <a:pPr marL="550545" lvl="1" indent="-342900">
              <a:lnSpc>
                <a:spcPct val="12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/>
              <a:t>HIPAA, SOC 2, ISO 27001</a:t>
            </a:r>
          </a:p>
          <a:p>
            <a:pPr marL="550545" lvl="1" indent="-342900">
              <a:lnSpc>
                <a:spcPct val="12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/>
              <a:t>SOX for future growth</a:t>
            </a:r>
          </a:p>
          <a:p>
            <a:pPr marL="550545" lvl="1" indent="-342900">
              <a:lnSpc>
                <a:spcPct val="12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/>
              <a:t>NIST CSF foundational</a:t>
            </a:r>
          </a:p>
          <a:p>
            <a:pPr marL="550545" lvl="1" indent="-342900">
              <a:lnSpc>
                <a:spcPct val="120000"/>
              </a:lnSpc>
              <a:spcBef>
                <a:spcPts val="500"/>
              </a:spcBef>
              <a:buFont typeface="Arial"/>
              <a:buChar char="•"/>
            </a:pPr>
            <a:r>
              <a:rPr lang="en-US" sz="2000"/>
              <a:t>Common Controls Framework (CCF)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1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4F2C-D722-71A5-59E8-09DC7A734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353"/>
            <a:ext cx="10363200" cy="1187570"/>
          </a:xfrm>
        </p:spPr>
        <p:txBody>
          <a:bodyPr/>
          <a:lstStyle/>
          <a:p>
            <a:r>
              <a:rPr lang="en-US"/>
              <a:t>Framework Overlap </a:t>
            </a:r>
          </a:p>
        </p:txBody>
      </p:sp>
      <p:pic>
        <p:nvPicPr>
          <p:cNvPr id="7" name="Content Placeholder 6" descr="A chart of different colored dots&#10;&#10;AI-generated content may be incorrect.">
            <a:extLst>
              <a:ext uri="{FF2B5EF4-FFF2-40B4-BE49-F238E27FC236}">
                <a16:creationId xmlns:a16="http://schemas.microsoft.com/office/drawing/2014/main" id="{A27E77FC-AE0B-241C-5347-AD0934355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633" b="157"/>
          <a:stretch/>
        </p:blipFill>
        <p:spPr>
          <a:xfrm>
            <a:off x="525257" y="1038326"/>
            <a:ext cx="10525595" cy="549793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72BAA-D2C1-C7E2-BCCC-6E57C977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5A0F-8CB2-4165-A9FA-86E25004E63D}" type="datetime1"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935A2-F7CD-99DB-8166-18BC3AEC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8502F-34D6-EBC1-A1E5-06AEDEA7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0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iagram of a group of colored circles with text&#10;&#10;AI-generated content may be incorrect.">
            <a:extLst>
              <a:ext uri="{FF2B5EF4-FFF2-40B4-BE49-F238E27FC236}">
                <a16:creationId xmlns:a16="http://schemas.microsoft.com/office/drawing/2014/main" id="{EC335ECE-3CA4-D46F-53A7-DBC0D6B68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426" y="253738"/>
            <a:ext cx="5783270" cy="597633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8171-85D6-024E-3D48-69B9B5AB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DAFBB-E73A-4A20-875B-D2A2E6A55468}" type="datetime1"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85DB3-E4AF-03D1-6065-59ACBDCF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B6A90-8B13-D21F-A460-B0A36470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4</a:t>
            </a:fld>
            <a:endParaRPr lang="en-US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6EE4E5E-F1A8-294A-AF03-28B24ED5B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578" y="252258"/>
            <a:ext cx="5221622" cy="609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0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iagram of a risk assessment radar&#10;&#10;AI-generated content may be incorrect.">
            <a:extLst>
              <a:ext uri="{FF2B5EF4-FFF2-40B4-BE49-F238E27FC236}">
                <a16:creationId xmlns:a16="http://schemas.microsoft.com/office/drawing/2014/main" id="{B3CAABE1-57C2-D5A3-1943-CEF449892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119" y="131213"/>
            <a:ext cx="7003722" cy="659298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49421-3A84-2649-B3AB-E212E198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CFCA-697B-4E85-B6D3-2897AB9A435C}" type="datetime1"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29CD1-0946-53FF-FA65-5212F7DF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AC466-8B91-5D22-B4E0-832B04E3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6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8612-D78C-1A9B-6A52-B14BF15F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65" y="156818"/>
            <a:ext cx="10363200" cy="1187570"/>
          </a:xfrm>
        </p:spPr>
        <p:txBody>
          <a:bodyPr/>
          <a:lstStyle/>
          <a:p>
            <a:r>
              <a:rPr lang="en-US"/>
              <a:t>Security gap Analysis</a:t>
            </a:r>
          </a:p>
        </p:txBody>
      </p:sp>
      <p:pic>
        <p:nvPicPr>
          <p:cNvPr id="7" name="Content Placeholder 6" descr="A screen shot of a graph&#10;&#10;AI-generated content may be incorrect.">
            <a:extLst>
              <a:ext uri="{FF2B5EF4-FFF2-40B4-BE49-F238E27FC236}">
                <a16:creationId xmlns:a16="http://schemas.microsoft.com/office/drawing/2014/main" id="{B3D115A6-0A29-1526-8744-28644ADED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3112" r="73" b="3"/>
          <a:stretch/>
        </p:blipFill>
        <p:spPr>
          <a:xfrm>
            <a:off x="549783" y="1353505"/>
            <a:ext cx="10480003" cy="468238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6BEA2-5DAA-D4B3-565E-C3DCF9A2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6520-1FD3-4D15-BB9E-56850C6F4FFD}" type="datetime1">
              <a:rPr lang="en-US"/>
              <a:pPr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97EB4-CF59-0698-7272-4BB8C3AE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B5026-1C31-AFAF-3DAA-C149A8DC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8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172A2-35D4-CC7A-F4E0-97F70F6F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C8C7-EA12-48D4-9CA8-B9AC2B35C206}" type="datetime1"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85C26-C0F0-6D7C-DF24-DD0EEE1A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AB3D9-606E-1E82-71BD-708565C1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7</a:t>
            </a:fld>
            <a:endParaRPr lang="en-US"/>
          </a:p>
        </p:txBody>
      </p:sp>
      <p:pic>
        <p:nvPicPr>
          <p:cNvPr id="3" name="Picture 2" descr="A screen shot of a chart&#10;&#10;AI-generated content may be incorrect.">
            <a:extLst>
              <a:ext uri="{FF2B5EF4-FFF2-40B4-BE49-F238E27FC236}">
                <a16:creationId xmlns:a16="http://schemas.microsoft.com/office/drawing/2014/main" id="{38C6C6A5-C173-E343-BF59-A4DB212599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565" b="-840"/>
          <a:stretch/>
        </p:blipFill>
        <p:spPr>
          <a:xfrm>
            <a:off x="4114210" y="1727332"/>
            <a:ext cx="4818076" cy="4798557"/>
          </a:xfrm>
          <a:prstGeom prst="rect">
            <a:avLst/>
          </a:prstGeom>
          <a:ln>
            <a:noFill/>
          </a:ln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FAFFBD5-E0BB-8126-4128-6E78AE05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65" y="208522"/>
            <a:ext cx="10363200" cy="1187570"/>
          </a:xfrm>
        </p:spPr>
        <p:txBody>
          <a:bodyPr/>
          <a:lstStyle/>
          <a:p>
            <a:r>
              <a:rPr lang="en-US"/>
              <a:t>Key Risks Identified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4F2525-1C2E-F638-9E9C-8E5A60885856}"/>
              </a:ext>
            </a:extLst>
          </p:cNvPr>
          <p:cNvSpPr txBox="1"/>
          <p:nvPr/>
        </p:nvSpPr>
        <p:spPr>
          <a:xfrm>
            <a:off x="2678906" y="3037898"/>
            <a:ext cx="2315764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latin typeface="Aharoni"/>
                <a:cs typeface="Aharoni"/>
              </a:rPr>
              <a:t>High Likelihood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9C8B9-4553-7B21-F7B1-93E18C65A0FD}"/>
              </a:ext>
            </a:extLst>
          </p:cNvPr>
          <p:cNvSpPr txBox="1"/>
          <p:nvPr/>
        </p:nvSpPr>
        <p:spPr>
          <a:xfrm>
            <a:off x="2678905" y="4164480"/>
            <a:ext cx="2315764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>
                <a:latin typeface="ADLaM Display"/>
                <a:ea typeface="ADLaM Display"/>
                <a:cs typeface="ADLaM Display"/>
              </a:rPr>
              <a:t>Medium Likelihood</a:t>
            </a:r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204F2525-1C2E-F638-9E9C-8E5A60885856}"/>
              </a:ext>
            </a:extLst>
          </p:cNvPr>
          <p:cNvSpPr txBox="1"/>
          <p:nvPr/>
        </p:nvSpPr>
        <p:spPr>
          <a:xfrm>
            <a:off x="2678906" y="5334476"/>
            <a:ext cx="2315764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>
                <a:latin typeface="Aharoni"/>
                <a:cs typeface="Aharoni"/>
              </a:rPr>
              <a:t>Low Likelihood</a:t>
            </a:r>
          </a:p>
        </p:txBody>
      </p:sp>
    </p:spTree>
    <p:extLst>
      <p:ext uri="{BB962C8B-B14F-4D97-AF65-F5344CB8AC3E}">
        <p14:creationId xmlns:p14="http://schemas.microsoft.com/office/powerpoint/2010/main" val="394859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E367-206C-F25E-45B6-8DB77D60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6727"/>
            <a:ext cx="10363200" cy="118757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Developed Compliance Controls (CCF-Based)</a:t>
            </a:r>
            <a:endParaRPr lang="en-US"/>
          </a:p>
          <a:p>
            <a:endParaRPr lang="en-US" b="1"/>
          </a:p>
          <a:p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A20CF5E-1A69-6D86-CCF6-9A6405EBA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914420"/>
              </p:ext>
            </p:extLst>
          </p:nvPr>
        </p:nvGraphicFramePr>
        <p:xfrm>
          <a:off x="914400" y="2352150"/>
          <a:ext cx="10363200" cy="3708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408884978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3661847109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161332117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Control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Key Focus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Compliance 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52648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Access Control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RBAC, PAM,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HIPAA, ISO, SOC 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79932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Encryption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AES/TLS, DLP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HIPAA, ISO, NIST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94011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Logging &amp;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SIEM, alerts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Grandview Display"/>
                        </a:rPr>
                        <a:t>HIPAA, ISO, SOC 2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897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Incident Response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Plan, team, testing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randview Display"/>
                        </a:rPr>
                        <a:t>HIPAA, NIST, ISO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3346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Vendor Management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Assesment</a:t>
                      </a:r>
                      <a:r>
                        <a:rPr lang="en-US"/>
                        <a:t>, monitoring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HIPPA, SOC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82354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Risk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randview Display"/>
                        </a:rPr>
                        <a:t>Register, treatment plans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randview Display"/>
                        </a:rPr>
                        <a:t>ISO, HIPPA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63076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Change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Workflow,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SOX, SOC2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51113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Awareness, phishing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randview Display"/>
                        </a:rPr>
                        <a:t>HIPAA, ISO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3662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BCP/DRP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Recovery testing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randview Display"/>
                        </a:rPr>
                        <a:t>HIPAA, ISO, SOC 2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99263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E0BF3-7366-5D8D-BEDC-8C1A7FA8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D5B96-FD6F-4BE4-B620-CB6FAF7C8138}" type="datetime1"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C88C8-C9F6-4E1F-DE86-4FBE36C4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89EC9-64A0-C6A1-BCDD-01A33CFD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2E764-EB24-7BCF-F47F-DB7663A824C8}"/>
              </a:ext>
            </a:extLst>
          </p:cNvPr>
          <p:cNvSpPr txBox="1"/>
          <p:nvPr/>
        </p:nvSpPr>
        <p:spPr>
          <a:xfrm>
            <a:off x="956820" y="1254096"/>
            <a:ext cx="1027545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Developed 9 integrated controls addressing top risks and compliance gaps.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Unified under Common Controls Framework (CCF) for efficiency across HIPAA, ISO 27001, SOC 2, NIST CSF, SOX.</a:t>
            </a:r>
          </a:p>
        </p:txBody>
      </p:sp>
    </p:spTree>
    <p:extLst>
      <p:ext uri="{BB962C8B-B14F-4D97-AF65-F5344CB8AC3E}">
        <p14:creationId xmlns:p14="http://schemas.microsoft.com/office/powerpoint/2010/main" val="309522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1E7C-5E5B-9C36-4954-7D26BD86C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67253"/>
            <a:ext cx="10363200" cy="118757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Detailed Control: Access Control System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A7F0E-51A6-B18F-1F6A-D7B572408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20138"/>
            <a:ext cx="10363200" cy="33826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Role-Based Access Control (RBAC) across all PHI-related systems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Quarterly access reviews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Privileged Access Management (PAM)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Session timeout and re-authentication</a:t>
            </a:r>
            <a:endParaRPr lang="en-US"/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5983A-C6A1-A576-F4CA-EBF6B69B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73B9-F9B7-46C1-AD21-E39D522EE884}" type="datetime1"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507F7-5926-9732-4429-CC68022B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14A5B-13E7-1320-E5B6-BB7265CB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9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5CE1147-337D-5E90-17B3-ABCEA8410C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6619457"/>
              </p:ext>
            </p:extLst>
          </p:nvPr>
        </p:nvGraphicFramePr>
        <p:xfrm>
          <a:off x="1155616" y="2851697"/>
          <a:ext cx="8124635" cy="4454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53547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DashVTI</vt:lpstr>
      <vt:lpstr>Compliance Framework Implementation MediCore AI Solutions  </vt:lpstr>
      <vt:lpstr>Company Profile &amp; Compliance Overview </vt:lpstr>
      <vt:lpstr>Framework Overlap </vt:lpstr>
      <vt:lpstr>PowerPoint Presentation</vt:lpstr>
      <vt:lpstr>PowerPoint Presentation</vt:lpstr>
      <vt:lpstr>Security gap Analysis</vt:lpstr>
      <vt:lpstr>Key Risks Identified</vt:lpstr>
      <vt:lpstr>Developed Compliance Controls (CCF-Based)  </vt:lpstr>
      <vt:lpstr>Detailed Control: Access Control System</vt:lpstr>
      <vt:lpstr>Roadmap to Full Compliance (12 Months) </vt:lpstr>
      <vt:lpstr>Mapping Controls to Multiple Frameworks </vt:lpstr>
      <vt:lpstr>Conclusion &amp; Key Takeaways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53</cp:revision>
  <dcterms:created xsi:type="dcterms:W3CDTF">2025-04-23T18:35:37Z</dcterms:created>
  <dcterms:modified xsi:type="dcterms:W3CDTF">2025-04-23T22:47:53Z</dcterms:modified>
</cp:coreProperties>
</file>