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8"/>
  </p:notesMasterIdLst>
  <p:handoutMasterIdLst>
    <p:handoutMasterId r:id="rId9"/>
  </p:handoutMasterIdLst>
  <p:sldIdLst>
    <p:sldId id="2549" r:id="rId2"/>
    <p:sldId id="2552" r:id="rId3"/>
    <p:sldId id="2558" r:id="rId4"/>
    <p:sldId id="2554" r:id="rId5"/>
    <p:sldId id="272" r:id="rId6"/>
    <p:sldId id="253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11/3/2023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440" y="1391920"/>
            <a:ext cx="4567608" cy="1793712"/>
          </a:xfrm>
        </p:spPr>
        <p:txBody>
          <a:bodyPr>
            <a:normAutofit/>
          </a:bodyPr>
          <a:lstStyle/>
          <a:p>
            <a:r>
              <a:rPr lang="en-US" sz="40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Gesture-to-Text: Neural Network for Space Writing</a:t>
            </a:r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40" y="3992962"/>
            <a:ext cx="4567608" cy="1793712"/>
          </a:xfrm>
        </p:spPr>
        <p:txBody>
          <a:bodyPr>
            <a:normAutofit fontScale="92500" lnSpcReduction="20000"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Krisha Ketankumar Patel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ravali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dunaka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2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Shivanjali</a:t>
            </a:r>
            <a:r>
              <a:rPr lang="en-US" sz="12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Khare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Placeholder 11" descr="A hand holding a pen&#10;&#10;Description automatically generated">
            <a:extLst>
              <a:ext uri="{FF2B5EF4-FFF2-40B4-BE49-F238E27FC236}">
                <a16:creationId xmlns:a16="http://schemas.microsoft.com/office/drawing/2014/main" id="{E44CAAD1-FA03-B679-832B-DECC2AC9C0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5" b="2645"/>
          <a:stretch>
            <a:fillRect/>
          </a:stretch>
        </p:blipFill>
        <p:spPr/>
      </p:pic>
      <p:pic>
        <p:nvPicPr>
          <p:cNvPr id="17" name="Picture 16" descr="A logo of university of new haven&#10;&#10;Description automatically generated">
            <a:extLst>
              <a:ext uri="{FF2B5EF4-FFF2-40B4-BE49-F238E27FC236}">
                <a16:creationId xmlns:a16="http://schemas.microsoft.com/office/drawing/2014/main" id="{3ABB033C-9B3C-1A02-8F37-2BC99817E6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444" y="452637"/>
            <a:ext cx="1706652" cy="12799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A74D67-B42C-4237-DE83-DF42195DF0A9}"/>
              </a:ext>
            </a:extLst>
          </p:cNvPr>
          <p:cNvSpPr txBox="1"/>
          <p:nvPr/>
        </p:nvSpPr>
        <p:spPr>
          <a:xfrm>
            <a:off x="5720080" y="5870694"/>
            <a:ext cx="3677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TimesNewRomanPS-BoldMT"/>
              </a:rPr>
              <a:t>CSCI 6660: Introduction to Artificial </a:t>
            </a:r>
            <a:r>
              <a:rPr lang="en-US" sz="1800" b="1" i="0" u="none" strike="noStrike" baseline="0" dirty="0">
                <a:solidFill>
                  <a:schemeClr val="bg2"/>
                </a:solidFill>
                <a:latin typeface="TimesNewRomanPS-BoldMT"/>
              </a:rPr>
              <a:t>Intelligence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9E319FF9-B321-9D4B-AA89-6EFE572936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00" r="1" b="21851"/>
          <a:stretch/>
        </p:blipFill>
        <p:spPr>
          <a:xfrm flipH="1">
            <a:off x="444819" y="597553"/>
            <a:ext cx="6063915" cy="6063915"/>
          </a:xfrm>
          <a:noFill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994" y="466964"/>
            <a:ext cx="4845068" cy="882042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Project Topic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13A2D6-52A2-8C4D-985E-CB4BEE6B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92847"/>
            <a:ext cx="5738648" cy="4868621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Space writing involves the act of writing characters or digits in free space using hand movements, hand palms, fingers, or other writing tools like a pen. This is achieved with the assistance of a circular device that functions as a marker, which is then tracked by a camera.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Gesture-Based Character Recognition: This project aims to develop a system for recognizing space writing, a form of gesture recognition where hand motions are utilized to represent characters and digits written in free space.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Techniques and Space Language Identification: We will examine various interpolation methods using accessible space writing datasets and create a method for identifying different space writing languages based on recognition accuracy.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Performance Evaluation: Our approach's performance will be rigorously assessed across various datasets, comparing it to leading methods with a significant margin. This evaluation will encompass both user-specific and user-independent principles.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FFF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Project Objectives:</a:t>
            </a: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E5DE09-6DCE-1FCB-6397-74190A179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525" y="1974938"/>
            <a:ext cx="4639736" cy="703135"/>
          </a:xfrm>
        </p:spPr>
        <p:txBody>
          <a:bodyPr>
            <a:normAutofit lnSpcReduction="1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841" y="2844800"/>
            <a:ext cx="5527040" cy="3179763"/>
          </a:xfrm>
        </p:spPr>
        <p:txBody>
          <a:bodyPr>
            <a:no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Segmentation in Writing: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identifying and isolating the object involved in writing.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the Writing-Object Center: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central position of the writing object.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Tracking and Projection in a Two-Dimensional Plane: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 of monitoring and projecting the path of the writing object in a two-dimensional space.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the Persona: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and recognizing the unique characteristics or persona of the writing, likely referring to recognizing the individual style or patterns in space writing.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 of Networks: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specific neural network architectures tailored for the task of space writing recognition</a:t>
            </a:r>
          </a:p>
        </p:txBody>
      </p:sp>
      <p:pic>
        <p:nvPicPr>
          <p:cNvPr id="26" name="Picture Placeholder 25" descr="A robot writing on paper&#10;&#10;Description automatically generated">
            <a:extLst>
              <a:ext uri="{FF2B5EF4-FFF2-40B4-BE49-F238E27FC236}">
                <a16:creationId xmlns:a16="http://schemas.microsoft.com/office/drawing/2014/main" id="{7BB0D9BC-46FF-F44B-953D-31A74B803434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9" r="4" b="4"/>
          <a:stretch/>
        </p:blipFill>
        <p:spPr>
          <a:xfrm>
            <a:off x="6096000" y="477520"/>
            <a:ext cx="5699761" cy="5913120"/>
          </a:xfrm>
          <a:noFill/>
        </p:spPr>
      </p:pic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A8ED-CA98-4644-AF2D-8C0F21F7E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440" y="640080"/>
            <a:ext cx="3872281" cy="773258"/>
          </a:xfrm>
        </p:spPr>
        <p:txBody>
          <a:bodyPr anchor="b">
            <a:normAutofit fontScale="90000"/>
          </a:bodyPr>
          <a:lstStyle/>
          <a:p>
            <a:r>
              <a:rPr lang="en-US" b="1" dirty="0"/>
              <a:t>Deliverables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556B-F5FB-4FD7-B7D7-CA0BCE681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554480"/>
            <a:ext cx="5242560" cy="45618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Standard Web Cameras: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solution will be designed to avoid the need for additional sensors by utilizing the built-in generic web cameras found in common monitor devices or laptops.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Depth Information Challenges: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that specific sensors may lack depth information, which can complicate text data processing, the project will employ image analysis techniques to address this challenge.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Dividing and Tracking Writing Device: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will involve using image analysis to segment and track the movement of the writing device, whether it's a fingertip or a marking tip. This tracking will be used to project three-dimensional computer stroke data onto a two-dimensional plane</a:t>
            </a:r>
          </a:p>
        </p:txBody>
      </p:sp>
      <p:pic>
        <p:nvPicPr>
          <p:cNvPr id="7" name="Picture Placeholder 6" descr="A phone with a lit up shopping cart&#10;&#10;Description automatically generated">
            <a:extLst>
              <a:ext uri="{FF2B5EF4-FFF2-40B4-BE49-F238E27FC236}">
                <a16:creationId xmlns:a16="http://schemas.microsoft.com/office/drawing/2014/main" id="{0F5AD730-F0F9-7AE8-2AB1-9C254C065F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3" r="17646" b="-1"/>
          <a:stretch/>
        </p:blipFill>
        <p:spPr>
          <a:xfrm>
            <a:off x="4933721" y="-19458"/>
            <a:ext cx="7261837" cy="6877457"/>
          </a:xfrm>
          <a:noFill/>
        </p:spPr>
      </p:pic>
    </p:spTree>
    <p:extLst>
      <p:ext uri="{BB962C8B-B14F-4D97-AF65-F5344CB8AC3E}">
        <p14:creationId xmlns:p14="http://schemas.microsoft.com/office/powerpoint/2010/main" val="153960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6C55C-E8C6-0C4C-0404-46CAB8570D83}"/>
              </a:ext>
            </a:extLst>
          </p:cNvPr>
          <p:cNvSpPr txBox="1"/>
          <p:nvPr/>
        </p:nvSpPr>
        <p:spPr>
          <a:xfrm>
            <a:off x="474004" y="493881"/>
            <a:ext cx="539560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Neural Networks for Space Writing: </a:t>
            </a:r>
            <a:r>
              <a:rPr lang="en-US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explore the feasibility of using Neural Networks to facilitate space writing.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Utilizing Python and Essential Libraries: </a:t>
            </a:r>
            <a:r>
              <a:rPr lang="en-US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will be done in the Python programming language, harnessing various libraries such as </a:t>
            </a:r>
            <a:r>
              <a:rPr lang="en-US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Model, Collections, NumPy, OpenCV, among others.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 and Error Analysis: </a:t>
            </a:r>
            <a:r>
              <a:rPr lang="en-US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achieve our project objectives, we will establish a structured experiment, conduct a comprehensive error analysis, and incorporate recognition rates as part of the evaluation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Space Writing Recognition: </a:t>
            </a:r>
            <a:r>
              <a:rPr lang="en-US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key objective, we will develop a method for real-time recognition of space writing gestures.</a:t>
            </a:r>
          </a:p>
        </p:txBody>
      </p:sp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65</TotalTime>
  <Words>530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Garamond</vt:lpstr>
      <vt:lpstr>Times New Roman</vt:lpstr>
      <vt:lpstr>TimesNewRomanPS-BoldMT</vt:lpstr>
      <vt:lpstr>RetrospectVTI</vt:lpstr>
      <vt:lpstr>Gesture-to-Text: Neural Network for Space Writing</vt:lpstr>
      <vt:lpstr>Project Topic</vt:lpstr>
      <vt:lpstr>Statement of Project Objectives:</vt:lpstr>
      <vt:lpstr>PowerPoint Presentation</vt:lpstr>
      <vt:lpstr>Deliverables </vt:lpstr>
      <vt:lpstr>Evaluation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Gesture-to-Text: Neural Network for Space Writing</dc:title>
  <dc:creator>Krisha Patel</dc:creator>
  <cp:lastModifiedBy>Krisha Patel</cp:lastModifiedBy>
  <cp:revision>1</cp:revision>
  <dcterms:created xsi:type="dcterms:W3CDTF">2023-11-03T22:12:48Z</dcterms:created>
  <dcterms:modified xsi:type="dcterms:W3CDTF">2023-11-03T23:18:27Z</dcterms:modified>
</cp:coreProperties>
</file>