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38721-6F88-494A-9AB1-898AF1AD744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9A623-A8D3-4AF8-97DF-0A6F27BA05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38721-6F88-494A-9AB1-898AF1AD744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9A623-A8D3-4AF8-97DF-0A6F27BA0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38721-6F88-494A-9AB1-898AF1AD744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9A623-A8D3-4AF8-97DF-0A6F27BA0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38721-6F88-494A-9AB1-898AF1AD744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9A623-A8D3-4AF8-97DF-0A6F27BA0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38721-6F88-494A-9AB1-898AF1AD744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9A623-A8D3-4AF8-97DF-0A6F27BA05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38721-6F88-494A-9AB1-898AF1AD744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9A623-A8D3-4AF8-97DF-0A6F27BA0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38721-6F88-494A-9AB1-898AF1AD744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9A623-A8D3-4AF8-97DF-0A6F27BA0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38721-6F88-494A-9AB1-898AF1AD744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9A623-A8D3-4AF8-97DF-0A6F27BA0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38721-6F88-494A-9AB1-898AF1AD744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9A623-A8D3-4AF8-97DF-0A6F27BA05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38721-6F88-494A-9AB1-898AF1AD744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9A623-A8D3-4AF8-97DF-0A6F27BA0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38721-6F88-494A-9AB1-898AF1AD744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9A623-A8D3-4AF8-97DF-0A6F27BA05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9D38721-6F88-494A-9AB1-898AF1AD744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E9A623-A8D3-4AF8-97DF-0A6F27BA05A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81200"/>
            <a:ext cx="7848600" cy="1472184"/>
          </a:xfrm>
        </p:spPr>
        <p:txBody>
          <a:bodyPr/>
          <a:lstStyle/>
          <a:p>
            <a:r>
              <a:rPr lang="en-US" dirty="0" smtClean="0"/>
              <a:t>Multi Threading and Multi Processing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648200"/>
            <a:ext cx="7406640" cy="1752600"/>
          </a:xfrm>
        </p:spPr>
        <p:txBody>
          <a:bodyPr/>
          <a:lstStyle/>
          <a:p>
            <a:r>
              <a:rPr lang="en-US" dirty="0" err="1" smtClean="0"/>
              <a:t>Krishantha</a:t>
            </a:r>
            <a:r>
              <a:rPr lang="en-US" dirty="0" smtClean="0"/>
              <a:t> </a:t>
            </a:r>
            <a:r>
              <a:rPr lang="en-US" dirty="0" err="1" smtClean="0"/>
              <a:t>Dharmasiri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Processes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are 3 options you can use</a:t>
            </a:r>
          </a:p>
          <a:p>
            <a:pPr lvl="1"/>
            <a:r>
              <a:rPr lang="en-US" sz="2400" dirty="0" smtClean="0"/>
              <a:t>Using Process class</a:t>
            </a:r>
          </a:p>
          <a:p>
            <a:pPr lvl="1"/>
            <a:r>
              <a:rPr lang="en-US" sz="2400" dirty="0" smtClean="0"/>
              <a:t>Using </a:t>
            </a:r>
            <a:r>
              <a:rPr lang="en-US" sz="2400" dirty="0" err="1" smtClean="0"/>
              <a:t>ProcessPool</a:t>
            </a:r>
            <a:r>
              <a:rPr lang="en-US" sz="2400" dirty="0" smtClean="0"/>
              <a:t> class</a:t>
            </a:r>
          </a:p>
          <a:p>
            <a:pPr lvl="1"/>
            <a:r>
              <a:rPr lang="en-US" sz="2400" dirty="0" smtClean="0"/>
              <a:t>Using </a:t>
            </a:r>
            <a:r>
              <a:rPr lang="en-US" sz="2400" dirty="0" err="1" smtClean="0"/>
              <a:t>ProcessPoolExecutor</a:t>
            </a:r>
            <a:r>
              <a:rPr lang="en-US" sz="2400" dirty="0" smtClean="0"/>
              <a:t> (recommended approach)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04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Demo Time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1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Every computer program is considered a process</a:t>
            </a:r>
          </a:p>
          <a:p>
            <a:pPr lvl="1"/>
            <a:r>
              <a:rPr lang="en-US" sz="2400" dirty="0" smtClean="0"/>
              <a:t>Chrome browser is a process</a:t>
            </a:r>
          </a:p>
          <a:p>
            <a:pPr lvl="1"/>
            <a:r>
              <a:rPr lang="en-US" sz="2400" dirty="0" smtClean="0"/>
              <a:t>Windows media player is a process</a:t>
            </a:r>
          </a:p>
          <a:p>
            <a:pPr lvl="1"/>
            <a:r>
              <a:rPr lang="en-US" sz="2400" b="1" dirty="0" smtClean="0">
                <a:solidFill>
                  <a:srgbClr val="7030A0"/>
                </a:solidFill>
              </a:rPr>
              <a:t>Every python program is a process</a:t>
            </a:r>
          </a:p>
          <a:p>
            <a:r>
              <a:rPr lang="en-US" sz="2400" dirty="0" smtClean="0"/>
              <a:t>A process has at least one thread running the program called the </a:t>
            </a:r>
            <a:r>
              <a:rPr lang="en-US" sz="2400" b="1" dirty="0" smtClean="0">
                <a:solidFill>
                  <a:srgbClr val="7030A0"/>
                </a:solidFill>
              </a:rPr>
              <a:t>“main thread”</a:t>
            </a:r>
          </a:p>
          <a:p>
            <a:r>
              <a:rPr lang="en-US" sz="2400" dirty="0" smtClean="0"/>
              <a:t>In Python, one process is </a:t>
            </a:r>
            <a:r>
              <a:rPr lang="en-US" sz="2400" dirty="0" smtClean="0">
                <a:solidFill>
                  <a:srgbClr val="7030A0"/>
                </a:solidFill>
              </a:rPr>
              <a:t>an instance of the Python interpreter that executes Python instructions in your Python program</a:t>
            </a:r>
          </a:p>
        </p:txBody>
      </p:sp>
    </p:spTree>
    <p:extLst>
      <p:ext uri="{BB962C8B-B14F-4D97-AF65-F5344CB8AC3E}">
        <p14:creationId xmlns:p14="http://schemas.microsoft.com/office/powerpoint/2010/main" val="14810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Thread is the </a:t>
            </a:r>
            <a:r>
              <a:rPr lang="en-US" sz="2400" b="1" dirty="0" smtClean="0">
                <a:solidFill>
                  <a:srgbClr val="7030A0"/>
                </a:solidFill>
              </a:rPr>
              <a:t>fundamental unit of work of execution </a:t>
            </a:r>
            <a:r>
              <a:rPr lang="en-US" sz="2400" dirty="0" smtClean="0"/>
              <a:t>that runs your Python program</a:t>
            </a:r>
          </a:p>
          <a:p>
            <a:r>
              <a:rPr lang="en-US" sz="2400" dirty="0" smtClean="0"/>
              <a:t>Each program has one default thread called the </a:t>
            </a:r>
            <a:r>
              <a:rPr lang="en-US" sz="2400" b="1" dirty="0" smtClean="0">
                <a:solidFill>
                  <a:srgbClr val="7030A0"/>
                </a:solidFill>
              </a:rPr>
              <a:t>“main thread”</a:t>
            </a:r>
          </a:p>
          <a:p>
            <a:r>
              <a:rPr lang="en-US" sz="2400" dirty="0" smtClean="0"/>
              <a:t>When we run a Python program, </a:t>
            </a:r>
            <a:r>
              <a:rPr lang="en-US" sz="2400" dirty="0" smtClean="0">
                <a:solidFill>
                  <a:srgbClr val="7030A0"/>
                </a:solidFill>
              </a:rPr>
              <a:t>it starts an instance of the Python interpreter that runs our code in the main thread</a:t>
            </a:r>
          </a:p>
          <a:p>
            <a:r>
              <a:rPr lang="en-US" sz="2400" dirty="0" smtClean="0"/>
              <a:t>Threads are created by the underlying operating system and passed them to the Python process when requested by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8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 Thread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Process is an instance of python interpreter</a:t>
            </a:r>
          </a:p>
          <a:p>
            <a:r>
              <a:rPr lang="en-US" sz="2400" dirty="0" smtClean="0"/>
              <a:t>A process can have one (main thread) or many threads</a:t>
            </a:r>
          </a:p>
          <a:p>
            <a:r>
              <a:rPr lang="en-US" sz="2400" dirty="0" smtClean="0"/>
              <a:t>Python Engineers can decide whether to run the code in one thread or use </a:t>
            </a:r>
            <a:r>
              <a:rPr lang="en-US" sz="2400" dirty="0" smtClean="0">
                <a:solidFill>
                  <a:srgbClr val="7030A0"/>
                </a:solidFill>
              </a:rPr>
              <a:t>multiple threads </a:t>
            </a:r>
            <a:r>
              <a:rPr lang="en-US" sz="2400" dirty="0" smtClean="0"/>
              <a:t>for the same program </a:t>
            </a:r>
            <a:r>
              <a:rPr lang="en-US" sz="2400" dirty="0"/>
              <a:t>based on the task they want to </a:t>
            </a:r>
            <a:r>
              <a:rPr lang="en-US" sz="2400" dirty="0" smtClean="0"/>
              <a:t>perform</a:t>
            </a:r>
          </a:p>
          <a:p>
            <a:r>
              <a:rPr lang="en-US" sz="2400" dirty="0" smtClean="0"/>
              <a:t>Python Engineers can decide to run the code in one Python process or using </a:t>
            </a:r>
            <a:r>
              <a:rPr lang="en-US" sz="2400" dirty="0" smtClean="0">
                <a:solidFill>
                  <a:srgbClr val="7030A0"/>
                </a:solidFill>
              </a:rPr>
              <a:t>multiple processes </a:t>
            </a:r>
            <a:r>
              <a:rPr lang="en-US" sz="2400" dirty="0" smtClean="0"/>
              <a:t>based on the task they want to perform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Multi Threading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simply means using multiple threads in addition to the main thread</a:t>
            </a:r>
          </a:p>
          <a:p>
            <a:r>
              <a:rPr lang="en-US" sz="2400" dirty="0" smtClean="0"/>
              <a:t>You logically split the program into multiple tasks and assign a thread for each task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In Multi threading we use a single CPU but multiple threads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These threads share the same memory space with in the parent process</a:t>
            </a:r>
          </a:p>
          <a:p>
            <a:r>
              <a:rPr lang="en-US" sz="2400" dirty="0" smtClean="0"/>
              <a:t>This saves system memory, increases computing speed and improves application performance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14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Multi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Each Python process runs on one CPU</a:t>
            </a:r>
          </a:p>
          <a:p>
            <a:r>
              <a:rPr lang="en-US" sz="2400" dirty="0" smtClean="0"/>
              <a:t>Multi processing means using multiple CPUs in the computer to run the program</a:t>
            </a:r>
          </a:p>
          <a:p>
            <a:r>
              <a:rPr lang="en-US" sz="2400" dirty="0" smtClean="0"/>
              <a:t>You can </a:t>
            </a:r>
            <a:r>
              <a:rPr lang="en-US" sz="2400" b="1" dirty="0" smtClean="0">
                <a:solidFill>
                  <a:srgbClr val="7030A0"/>
                </a:solidFill>
              </a:rPr>
              <a:t>create Processes that are equal to the number of CPUs available in the system </a:t>
            </a:r>
            <a:r>
              <a:rPr lang="en-US" sz="2400" dirty="0" smtClean="0"/>
              <a:t>and then assign tasks in your program to these processes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54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 smtClean="0"/>
              <a:t>Use Threading for </a:t>
            </a:r>
            <a:r>
              <a:rPr lang="en-US" sz="2400" b="1" dirty="0" smtClean="0">
                <a:solidFill>
                  <a:srgbClr val="7030A0"/>
                </a:solidFill>
              </a:rPr>
              <a:t>IO Bound Tasks</a:t>
            </a:r>
          </a:p>
          <a:p>
            <a:r>
              <a:rPr lang="en-US" sz="2400" dirty="0" smtClean="0"/>
              <a:t>IO means Input Output related tasks</a:t>
            </a:r>
          </a:p>
          <a:p>
            <a:r>
              <a:rPr lang="en-US" sz="2400" dirty="0" smtClean="0"/>
              <a:t>E.g.</a:t>
            </a:r>
          </a:p>
          <a:p>
            <a:pPr lvl="1"/>
            <a:r>
              <a:rPr lang="en-US" sz="2400" dirty="0" smtClean="0"/>
              <a:t>Writing to/ Reading from a file in the disk</a:t>
            </a:r>
          </a:p>
          <a:p>
            <a:pPr lvl="1"/>
            <a:r>
              <a:rPr lang="en-US" sz="2400" dirty="0" smtClean="0"/>
              <a:t>Talking to a Database server</a:t>
            </a:r>
          </a:p>
          <a:p>
            <a:pPr lvl="1"/>
            <a:r>
              <a:rPr lang="en-US" sz="2400" dirty="0" smtClean="0"/>
              <a:t>Call a third party API over the network</a:t>
            </a:r>
          </a:p>
          <a:p>
            <a:pPr lvl="1"/>
            <a:r>
              <a:rPr lang="en-US" sz="2400" dirty="0" smtClean="0"/>
              <a:t>Connect to a web socket channel</a:t>
            </a:r>
          </a:p>
          <a:p>
            <a:pPr lvl="1"/>
            <a:r>
              <a:rPr lang="en-US" sz="2400" dirty="0" smtClean="0"/>
              <a:t>Upload/Download a file</a:t>
            </a:r>
          </a:p>
          <a:p>
            <a:r>
              <a:rPr lang="en-US" sz="2400" dirty="0" smtClean="0"/>
              <a:t>The performance of all these depend on the tool that is on the other end</a:t>
            </a:r>
          </a:p>
          <a:p>
            <a:r>
              <a:rPr lang="en-US" sz="2400" dirty="0" smtClean="0"/>
              <a:t>So we can create threads for these tasks and let the main thread handle other activities until this task is finished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13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 Processes for </a:t>
            </a:r>
            <a:r>
              <a:rPr lang="en-US" sz="2400" dirty="0" smtClean="0">
                <a:solidFill>
                  <a:srgbClr val="7030A0"/>
                </a:solidFill>
              </a:rPr>
              <a:t>CPU bound</a:t>
            </a:r>
            <a:r>
              <a:rPr lang="en-US" sz="2400" dirty="0" smtClean="0"/>
              <a:t> tasks</a:t>
            </a:r>
          </a:p>
          <a:p>
            <a:r>
              <a:rPr lang="en-US" sz="2400" dirty="0" smtClean="0"/>
              <a:t>These all happen with in computer memory (RAM)</a:t>
            </a:r>
          </a:p>
          <a:p>
            <a:r>
              <a:rPr lang="en-US" sz="2400" dirty="0" smtClean="0"/>
              <a:t>E.g.</a:t>
            </a:r>
          </a:p>
          <a:p>
            <a:pPr lvl="1"/>
            <a:r>
              <a:rPr lang="en-US" sz="2400" dirty="0" smtClean="0"/>
              <a:t>Gaming</a:t>
            </a:r>
          </a:p>
          <a:p>
            <a:pPr lvl="1"/>
            <a:r>
              <a:rPr lang="en-US" sz="2400" dirty="0" smtClean="0"/>
              <a:t>Modeling</a:t>
            </a:r>
          </a:p>
          <a:p>
            <a:pPr lvl="1"/>
            <a:r>
              <a:rPr lang="en-US" sz="2400" dirty="0" smtClean="0"/>
              <a:t>Mathematical calculations </a:t>
            </a:r>
          </a:p>
          <a:p>
            <a:pPr lvl="2"/>
            <a:r>
              <a:rPr lang="en-US" dirty="0" smtClean="0"/>
              <a:t>Matrix multiplication, financial modeling, financial algorithms</a:t>
            </a:r>
          </a:p>
          <a:p>
            <a:r>
              <a:rPr lang="en-US" sz="2400" dirty="0" smtClean="0"/>
              <a:t>These tasks use the CPU heavily so using multiple CPUs will increase the performance of the overall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Threads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are 3 options you can use</a:t>
            </a:r>
          </a:p>
          <a:p>
            <a:pPr lvl="1"/>
            <a:r>
              <a:rPr lang="en-US" sz="2400" dirty="0" smtClean="0"/>
              <a:t>Using Thread class</a:t>
            </a:r>
          </a:p>
          <a:p>
            <a:pPr lvl="2"/>
            <a:r>
              <a:rPr lang="en-US" sz="2000" dirty="0" smtClean="0"/>
              <a:t>You have to manually create, start and wait </a:t>
            </a:r>
            <a:r>
              <a:rPr lang="en-US" sz="2000" dirty="0" smtClean="0"/>
              <a:t>for the </a:t>
            </a:r>
            <a:r>
              <a:rPr lang="en-US" sz="2000" dirty="0" smtClean="0"/>
              <a:t>thread to finish the task</a:t>
            </a:r>
          </a:p>
          <a:p>
            <a:pPr lvl="1"/>
            <a:r>
              <a:rPr lang="en-US" sz="2400" dirty="0" smtClean="0"/>
              <a:t>Using </a:t>
            </a:r>
            <a:r>
              <a:rPr lang="en-US" sz="2400" dirty="0" err="1" smtClean="0"/>
              <a:t>ThreadPool</a:t>
            </a:r>
            <a:r>
              <a:rPr lang="en-US" sz="2400" dirty="0" smtClean="0"/>
              <a:t> class</a:t>
            </a:r>
          </a:p>
          <a:p>
            <a:pPr lvl="2"/>
            <a:r>
              <a:rPr lang="en-US" sz="2000" dirty="0" smtClean="0"/>
              <a:t>The pool takes care of creating, starting and waiting for threads to complete</a:t>
            </a:r>
          </a:p>
          <a:p>
            <a:pPr lvl="1"/>
            <a:r>
              <a:rPr lang="en-US" sz="2400" dirty="0" smtClean="0"/>
              <a:t>Using </a:t>
            </a:r>
            <a:r>
              <a:rPr lang="en-US" sz="2400" dirty="0" err="1" smtClean="0"/>
              <a:t>ThreadPoolExecutor</a:t>
            </a:r>
            <a:r>
              <a:rPr lang="en-US" sz="2400" dirty="0" smtClean="0"/>
              <a:t> (recommended approach)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04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577</TotalTime>
  <Words>553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Multi Threading and Multi Processing in Python</vt:lpstr>
      <vt:lpstr>What is a Process</vt:lpstr>
      <vt:lpstr>What is a Thread</vt:lpstr>
      <vt:lpstr>Process Vs Thread </vt:lpstr>
      <vt:lpstr>What is Multi Threading </vt:lpstr>
      <vt:lpstr>What is Multi Processing</vt:lpstr>
      <vt:lpstr>When to use Threading</vt:lpstr>
      <vt:lpstr>When to use Processes</vt:lpstr>
      <vt:lpstr>Using Threads in Python</vt:lpstr>
      <vt:lpstr>Using Processes in Python</vt:lpstr>
      <vt:lpstr>Demo Time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Threading and Multi Processing in Python</dc:title>
  <dc:creator>Krishantha</dc:creator>
  <cp:lastModifiedBy>Krishantha</cp:lastModifiedBy>
  <cp:revision>37</cp:revision>
  <dcterms:created xsi:type="dcterms:W3CDTF">2023-06-07T03:07:14Z</dcterms:created>
  <dcterms:modified xsi:type="dcterms:W3CDTF">2023-06-08T07:46:25Z</dcterms:modified>
</cp:coreProperties>
</file>