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6" r:id="rId10"/>
    <p:sldId id="267" r:id="rId11"/>
  </p:sldIdLst>
  <p:sldSz cx="5039995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12E"/>
    <a:srgbClr val="350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5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30C80-32E8-4159-9536-94D17158672C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5A44-D0DA-419A-AC4D-59686F95C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3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8FCD-930E-4B69-6BE4-C3D52AFF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12DCA-8F9B-A751-AEF2-F0984A80B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69D9F-0D62-BF50-9D28-A53CEB885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0F84-5023-108A-D5A9-82ADD6CD5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6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C872-10C7-7A33-D4E4-12AA0842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E92C3-4E52-9648-11BB-796CA7E12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F5085-E891-471A-91C9-F9A4DF99E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C2D8D-D8B5-9C05-BE21-45223DDF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1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6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DA6FA-9BA5-D61A-8543-EBA21CD3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F32A4-AF6B-F41E-A0F8-E76547C34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2A614-BFF9-1CA1-9626-B4EB3988F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2DBC0-4FC2-38B6-3C61-BDDA59702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6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60D4-EFDA-F46E-4033-C923CE91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79B5B-0232-B1D3-3349-45A495163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6CFEA-7CBE-5B6E-70A4-4975848EE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20134-BFC2-79CE-3D3B-772B9B20B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9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8AD81-A41A-A781-145F-E9295212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7016B-82BF-26D0-989C-BEEAACF88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966DE-4041-99F4-95B4-07DC2E0A2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49955-E9CA-9D04-3701-D5DB79E07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F5A44-D0DA-419A-AC4D-59686F95C2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9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4713405"/>
            <a:ext cx="37799963" cy="10026815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5126892"/>
            <a:ext cx="37799963" cy="6953434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77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533356"/>
            <a:ext cx="10867489" cy="24407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533356"/>
            <a:ext cx="31972468" cy="24407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6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7180110"/>
            <a:ext cx="43469957" cy="11980175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19273622"/>
            <a:ext cx="43469957" cy="6300091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7666780"/>
            <a:ext cx="21419979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7666780"/>
            <a:ext cx="21419979" cy="182736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1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533358"/>
            <a:ext cx="43469957" cy="5566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060106"/>
            <a:ext cx="21321539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0520155"/>
            <a:ext cx="21321539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060106"/>
            <a:ext cx="21426543" cy="3460049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0520155"/>
            <a:ext cx="21426543" cy="154735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7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146730"/>
            <a:ext cx="25514975" cy="20466969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3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1920028"/>
            <a:ext cx="16255294" cy="672009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146730"/>
            <a:ext cx="25514975" cy="20466969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8640127"/>
            <a:ext cx="16255294" cy="16006905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533358"/>
            <a:ext cx="4346995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7666780"/>
            <a:ext cx="4346995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FB679-F66F-4375-89F5-CF9D0A1BE2D1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26693729"/>
            <a:ext cx="1700998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26693729"/>
            <a:ext cx="11339989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93462-59F9-44DE-A1D3-B7D7D11DDC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7A64E0-7150-CE91-114D-86B5E01547E5}"/>
              </a:ext>
            </a:extLst>
          </p:cNvPr>
          <p:cNvSpPr/>
          <p:nvPr/>
        </p:nvSpPr>
        <p:spPr>
          <a:xfrm>
            <a:off x="0" y="-192504"/>
            <a:ext cx="50399950" cy="3188198"/>
          </a:xfrm>
          <a:prstGeom prst="rect">
            <a:avLst/>
          </a:prstGeom>
          <a:solidFill>
            <a:srgbClr val="3503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96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32E67F7-3C1B-4C81-6AAA-5F4BDD7C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693"/>
            <a:ext cx="50399950" cy="8662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4EC380-AAA6-EE23-1428-4185A2C13A8E}"/>
              </a:ext>
            </a:extLst>
          </p:cNvPr>
          <p:cNvSpPr txBox="1"/>
          <p:nvPr/>
        </p:nvSpPr>
        <p:spPr>
          <a:xfrm>
            <a:off x="46310550" y="3074887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F629418-3DCA-EFD0-2304-B9B41540AA0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7776" y="0"/>
            <a:ext cx="15364397" cy="29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90DFA-06A8-62F8-CAEC-1621A903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A4A0AB54-DD34-0EBE-4DCD-100E77B0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 hidden="1">
            <a:extLst>
              <a:ext uri="{FF2B5EF4-FFF2-40B4-BE49-F238E27FC236}">
                <a16:creationId xmlns:a16="http://schemas.microsoft.com/office/drawing/2014/main" id="{62D6D550-8EC9-5496-DAF9-7A7350CDE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FF3D9-8E6D-A163-A6A0-29261479E66B}"/>
              </a:ext>
            </a:extLst>
          </p:cNvPr>
          <p:cNvSpPr txBox="1"/>
          <p:nvPr/>
        </p:nvSpPr>
        <p:spPr>
          <a:xfrm>
            <a:off x="7320862" y="0"/>
            <a:ext cx="4520991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 my other public dashboards: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74DBA-B770-AB44-00BE-38BDEA0C063A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6593D-68D3-E958-2590-2EAE2483A4D3}"/>
              </a:ext>
            </a:extLst>
          </p:cNvPr>
          <p:cNvSpPr txBox="1"/>
          <p:nvPr/>
        </p:nvSpPr>
        <p:spPr>
          <a:xfrm>
            <a:off x="2104011" y="3600000"/>
            <a:ext cx="13729547" cy="119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Cryptocurrency Tracker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81A01-003C-47A5-9E48-1B1C4A35D04D}"/>
              </a:ext>
            </a:extLst>
          </p:cNvPr>
          <p:cNvSpPr txBox="1"/>
          <p:nvPr/>
        </p:nvSpPr>
        <p:spPr>
          <a:xfrm>
            <a:off x="29303401" y="3600000"/>
            <a:ext cx="13729547" cy="119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Service Ticket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47D2-3FEC-AF70-A4DF-75737E8B205D}"/>
              </a:ext>
            </a:extLst>
          </p:cNvPr>
          <p:cNvSpPr txBox="1"/>
          <p:nvPr/>
        </p:nvSpPr>
        <p:spPr>
          <a:xfrm>
            <a:off x="2104011" y="16020000"/>
            <a:ext cx="13729547" cy="119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UK General Election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70C80-A507-2E21-2E9B-B11AFA368359}"/>
              </a:ext>
            </a:extLst>
          </p:cNvPr>
          <p:cNvSpPr txBox="1"/>
          <p:nvPr/>
        </p:nvSpPr>
        <p:spPr>
          <a:xfrm>
            <a:off x="29303401" y="16020000"/>
            <a:ext cx="13729547" cy="119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Live Premier League Dashboard</a:t>
            </a:r>
          </a:p>
        </p:txBody>
      </p:sp>
    </p:spTree>
    <p:extLst>
      <p:ext uri="{BB962C8B-B14F-4D97-AF65-F5344CB8AC3E}">
        <p14:creationId xmlns:p14="http://schemas.microsoft.com/office/powerpoint/2010/main" val="287194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FFFF-230F-79BE-25C1-F8A0792F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7CEFF3-7D5B-76BA-F331-7F8000EDD42B}"/>
              </a:ext>
            </a:extLst>
          </p:cNvPr>
          <p:cNvSpPr/>
          <p:nvPr/>
        </p:nvSpPr>
        <p:spPr>
          <a:xfrm>
            <a:off x="0" y="-192504"/>
            <a:ext cx="50399950" cy="3188198"/>
          </a:xfrm>
          <a:prstGeom prst="rect">
            <a:avLst/>
          </a:prstGeom>
          <a:solidFill>
            <a:srgbClr val="3503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96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9A562E2-F486-5787-F23C-B7272FBB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693"/>
            <a:ext cx="50399950" cy="8662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8F013-A17F-BE3C-A7BE-10A31699A797}"/>
              </a:ext>
            </a:extLst>
          </p:cNvPr>
          <p:cNvSpPr txBox="1"/>
          <p:nvPr/>
        </p:nvSpPr>
        <p:spPr>
          <a:xfrm>
            <a:off x="46310550" y="3074887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84DC69-BBFC-9A9B-5DF6-0DD3C15481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7776" y="0"/>
            <a:ext cx="15364397" cy="2995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43D97-1837-7E31-807D-B8E5AEF4C7E6}"/>
              </a:ext>
            </a:extLst>
          </p:cNvPr>
          <p:cNvSpPr txBox="1"/>
          <p:nvPr/>
        </p:nvSpPr>
        <p:spPr>
          <a:xfrm>
            <a:off x="21884820" y="3072745"/>
            <a:ext cx="66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Results By Match Number</a:t>
            </a:r>
          </a:p>
        </p:txBody>
      </p:sp>
    </p:spTree>
    <p:extLst>
      <p:ext uri="{BB962C8B-B14F-4D97-AF65-F5344CB8AC3E}">
        <p14:creationId xmlns:p14="http://schemas.microsoft.com/office/powerpoint/2010/main" val="21582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5704A-8C81-C0D6-1A02-5F10EEAE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571A73-3DF6-011F-DBB5-4B6DA4AD7833}"/>
              </a:ext>
            </a:extLst>
          </p:cNvPr>
          <p:cNvSpPr/>
          <p:nvPr/>
        </p:nvSpPr>
        <p:spPr>
          <a:xfrm>
            <a:off x="0" y="-192504"/>
            <a:ext cx="50399950" cy="3188198"/>
          </a:xfrm>
          <a:prstGeom prst="rect">
            <a:avLst/>
          </a:prstGeom>
          <a:solidFill>
            <a:srgbClr val="3503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96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EFE2065-A7AF-DF19-87E0-A0C3CEA4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693"/>
            <a:ext cx="50399950" cy="8662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6E6C08-21FE-E578-7F22-CB5CE66B7920}"/>
              </a:ext>
            </a:extLst>
          </p:cNvPr>
          <p:cNvSpPr txBox="1"/>
          <p:nvPr/>
        </p:nvSpPr>
        <p:spPr>
          <a:xfrm>
            <a:off x="46310550" y="3074887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699D4EB-6DD4-7D5C-A3A9-37E69F6C811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7776" y="0"/>
            <a:ext cx="15364397" cy="2995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7413F-FF3B-E841-FDFE-EC3063D0331E}"/>
              </a:ext>
            </a:extLst>
          </p:cNvPr>
          <p:cNvSpPr txBox="1"/>
          <p:nvPr/>
        </p:nvSpPr>
        <p:spPr>
          <a:xfrm>
            <a:off x="23302685" y="3097490"/>
            <a:ext cx="379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Match Results</a:t>
            </a:r>
          </a:p>
        </p:txBody>
      </p:sp>
    </p:spTree>
    <p:extLst>
      <p:ext uri="{BB962C8B-B14F-4D97-AF65-F5344CB8AC3E}">
        <p14:creationId xmlns:p14="http://schemas.microsoft.com/office/powerpoint/2010/main" val="195658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5F3C-3734-FAD6-6887-AFC262711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297357-2840-6C6A-5BA3-A478DA59AA1C}"/>
              </a:ext>
            </a:extLst>
          </p:cNvPr>
          <p:cNvSpPr/>
          <p:nvPr/>
        </p:nvSpPr>
        <p:spPr>
          <a:xfrm>
            <a:off x="0" y="-192504"/>
            <a:ext cx="50399950" cy="3188198"/>
          </a:xfrm>
          <a:prstGeom prst="rect">
            <a:avLst/>
          </a:prstGeom>
          <a:solidFill>
            <a:srgbClr val="3503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996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C95D271-5B83-450C-7528-D58713B22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995693"/>
            <a:ext cx="50399950" cy="8662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3385CC-B411-24E6-8E8D-32002C749BCA}"/>
              </a:ext>
            </a:extLst>
          </p:cNvPr>
          <p:cNvSpPr txBox="1"/>
          <p:nvPr/>
        </p:nvSpPr>
        <p:spPr>
          <a:xfrm>
            <a:off x="46310550" y="3074887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E7DDC35-0B0A-9FC2-A75D-E0F48F099C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17776" y="0"/>
            <a:ext cx="15364397" cy="2995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5C42C8-C7A6-4C38-0B76-2BDC948ABC89}"/>
              </a:ext>
            </a:extLst>
          </p:cNvPr>
          <p:cNvSpPr txBox="1"/>
          <p:nvPr/>
        </p:nvSpPr>
        <p:spPr>
          <a:xfrm>
            <a:off x="23302685" y="3097490"/>
            <a:ext cx="3794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Detailed Table</a:t>
            </a:r>
          </a:p>
        </p:txBody>
      </p:sp>
    </p:spTree>
    <p:extLst>
      <p:ext uri="{BB962C8B-B14F-4D97-AF65-F5344CB8AC3E}">
        <p14:creationId xmlns:p14="http://schemas.microsoft.com/office/powerpoint/2010/main" val="342936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1CB10-5E4C-1169-57FC-6566888E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AD15331-A5ED-0C7F-EFCB-94D9E68A9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468002" cy="283730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B0FA7D-717E-3757-C49C-933BBBD0E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1"/>
            <a:ext cx="50468002" cy="2837305"/>
          </a:xfrm>
          <a:prstGeom prst="rect">
            <a:avLst/>
          </a:prstGeom>
        </p:spPr>
      </p:pic>
      <p:pic>
        <p:nvPicPr>
          <p:cNvPr id="16" name="Graphic 15" hidden="1">
            <a:extLst>
              <a:ext uri="{FF2B5EF4-FFF2-40B4-BE49-F238E27FC236}">
                <a16:creationId xmlns:a16="http://schemas.microsoft.com/office/drawing/2014/main" id="{36D6F19E-BA21-95F5-BD53-BA6A2D76E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 hidden="1">
            <a:extLst>
              <a:ext uri="{FF2B5EF4-FFF2-40B4-BE49-F238E27FC236}">
                <a16:creationId xmlns:a16="http://schemas.microsoft.com/office/drawing/2014/main" id="{4459414C-9BF8-A0B7-2C59-356178DF6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C411BC-685C-CA55-6315-DDC657D770B3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35033A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BDBE5-97F4-04D5-BCB3-63DECAD3508F}"/>
              </a:ext>
            </a:extLst>
          </p:cNvPr>
          <p:cNvSpPr txBox="1"/>
          <p:nvPr/>
        </p:nvSpPr>
        <p:spPr>
          <a:xfrm>
            <a:off x="13232092" y="92025"/>
            <a:ext cx="239357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35033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Match Results by Season</a:t>
            </a:r>
          </a:p>
        </p:txBody>
      </p:sp>
    </p:spTree>
    <p:extLst>
      <p:ext uri="{BB962C8B-B14F-4D97-AF65-F5344CB8AC3E}">
        <p14:creationId xmlns:p14="http://schemas.microsoft.com/office/powerpoint/2010/main" val="24303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E054-9F28-B70F-428A-7136C52E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A3BF2B3-7DD6-1EE1-21C8-C8B15107F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468002" cy="283730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71AE78-AC0E-7BB5-D624-2D40681E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1"/>
            <a:ext cx="50468002" cy="2837305"/>
          </a:xfrm>
          <a:prstGeom prst="rect">
            <a:avLst/>
          </a:prstGeom>
        </p:spPr>
      </p:pic>
      <p:pic>
        <p:nvPicPr>
          <p:cNvPr id="16" name="Graphic 15" hidden="1">
            <a:extLst>
              <a:ext uri="{FF2B5EF4-FFF2-40B4-BE49-F238E27FC236}">
                <a16:creationId xmlns:a16="http://schemas.microsoft.com/office/drawing/2014/main" id="{DDD31DB8-B6C2-FAE2-7325-596BD7E76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 hidden="1">
            <a:extLst>
              <a:ext uri="{FF2B5EF4-FFF2-40B4-BE49-F238E27FC236}">
                <a16:creationId xmlns:a16="http://schemas.microsoft.com/office/drawing/2014/main" id="{DB39E423-7D9F-AA43-A6B6-1577C8A5E4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DF3A23-1082-EDBC-8B5B-4DBB3E14253A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35033A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ABC87-9978-C9C1-71E5-398902D6EF8A}"/>
              </a:ext>
            </a:extLst>
          </p:cNvPr>
          <p:cNvSpPr txBox="1"/>
          <p:nvPr/>
        </p:nvSpPr>
        <p:spPr>
          <a:xfrm>
            <a:off x="9722410" y="95212"/>
            <a:ext cx="309551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dirty="0">
                <a:solidFill>
                  <a:srgbClr val="35033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Goal Trends by Season</a:t>
            </a:r>
          </a:p>
        </p:txBody>
      </p:sp>
    </p:spTree>
    <p:extLst>
      <p:ext uri="{BB962C8B-B14F-4D97-AF65-F5344CB8AC3E}">
        <p14:creationId xmlns:p14="http://schemas.microsoft.com/office/powerpoint/2010/main" val="131390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0078-89C4-311D-4117-61BDC898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BDC5B0C0-D4D1-E52D-D42D-B168A6FF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2186634-0C40-EFC6-E74D-BA43F8334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6CAEBC-E569-22F4-CCE0-ABA51107F205}"/>
              </a:ext>
            </a:extLst>
          </p:cNvPr>
          <p:cNvSpPr txBox="1"/>
          <p:nvPr/>
        </p:nvSpPr>
        <p:spPr>
          <a:xfrm>
            <a:off x="17629279" y="48161"/>
            <a:ext cx="1514138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 Statistics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BCF10-BE8D-2013-81BD-28257A54F1D9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</p:spTree>
    <p:extLst>
      <p:ext uri="{BB962C8B-B14F-4D97-AF65-F5344CB8AC3E}">
        <p14:creationId xmlns:p14="http://schemas.microsoft.com/office/powerpoint/2010/main" val="396415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BB41-F89D-6EC9-2B20-146E8EF8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88A752C1-6CC5-4B25-769B-E85AF31DE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986C683-C724-0F48-2B60-5DE6DAE2F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7B2F-CE35-83C0-EA64-BDCB1943DDFF}"/>
              </a:ext>
            </a:extLst>
          </p:cNvPr>
          <p:cNvSpPr txBox="1"/>
          <p:nvPr/>
        </p:nvSpPr>
        <p:spPr>
          <a:xfrm>
            <a:off x="11435848" y="46800"/>
            <a:ext cx="2752825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 / Under Goals by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3824D-2467-4441-E319-EF0A4C8A168A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</p:spTree>
    <p:extLst>
      <p:ext uri="{BB962C8B-B14F-4D97-AF65-F5344CB8AC3E}">
        <p14:creationId xmlns:p14="http://schemas.microsoft.com/office/powerpoint/2010/main" val="300137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2B05-0DEA-7232-5CCE-42C7BA2E5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B45E5BF2-924E-19C5-85B1-7C1FE694B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0399950" cy="283730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5AE9EBD-4088-DE28-8ADB-567754AC5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51198235" cy="2837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BAA71-1E8D-13EB-6117-98F76524221D}"/>
              </a:ext>
            </a:extLst>
          </p:cNvPr>
          <p:cNvSpPr txBox="1"/>
          <p:nvPr/>
        </p:nvSpPr>
        <p:spPr>
          <a:xfrm>
            <a:off x="13176958" y="95214"/>
            <a:ext cx="248443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Goals per Match by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8301E-9834-3849-463F-C36404BF6985}"/>
              </a:ext>
            </a:extLst>
          </p:cNvPr>
          <p:cNvSpPr txBox="1"/>
          <p:nvPr/>
        </p:nvSpPr>
        <p:spPr>
          <a:xfrm>
            <a:off x="46178104" y="2129420"/>
            <a:ext cx="4221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</a:rPr>
              <a:t>By Krishan Patel</a:t>
            </a:r>
          </a:p>
        </p:txBody>
      </p:sp>
    </p:spTree>
    <p:extLst>
      <p:ext uri="{BB962C8B-B14F-4D97-AF65-F5344CB8AC3E}">
        <p14:creationId xmlns:p14="http://schemas.microsoft.com/office/powerpoint/2010/main" val="347155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f4cdd38-eac0-4254-81be-3f1eb570860d}" enabled="1" method="Privileged" siteId="{185280ba-7a00-42ea-9408-19eafd13552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Office PowerPoint</Application>
  <PresentationFormat>Custom</PresentationFormat>
  <Paragraphs>29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Patel</dc:creator>
  <cp:lastModifiedBy>Krishan Patel</cp:lastModifiedBy>
  <cp:revision>18</cp:revision>
  <dcterms:created xsi:type="dcterms:W3CDTF">2025-01-04T23:05:06Z</dcterms:created>
  <dcterms:modified xsi:type="dcterms:W3CDTF">2025-01-29T16:06:33Z</dcterms:modified>
</cp:coreProperties>
</file>